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sldIdLst>
    <p:sldId id="302" r:id="rId5"/>
    <p:sldId id="303" r:id="rId6"/>
    <p:sldId id="304" r:id="rId7"/>
    <p:sldId id="287" r:id="rId8"/>
    <p:sldId id="309" r:id="rId9"/>
    <p:sldId id="308" r:id="rId10"/>
    <p:sldId id="259" r:id="rId11"/>
    <p:sldId id="291" r:id="rId12"/>
    <p:sldId id="296" r:id="rId13"/>
    <p:sldId id="297" r:id="rId14"/>
    <p:sldId id="298" r:id="rId15"/>
    <p:sldId id="28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8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FNO Association" userId="S::msfno.association@oslo.msf.org::18932748-f4cf-4ffa-b11e-c90ddddd8474" providerId="AD" clId="Web-{03F75D60-D70A-9ADF-16CA-46C925C22D41}"/>
    <pc:docChg chg="addSld delSld modSld addMainMaster delMainMaster">
      <pc:chgData name="MSFNO Association" userId="S::msfno.association@oslo.msf.org::18932748-f4cf-4ffa-b11e-c90ddddd8474" providerId="AD" clId="Web-{03F75D60-D70A-9ADF-16CA-46C925C22D41}" dt="2020-04-22T13:51:58.788" v="191" actId="20577"/>
      <pc:docMkLst>
        <pc:docMk/>
      </pc:docMkLst>
      <pc:sldChg chg="mod modClrScheme chgLayout">
        <pc:chgData name="MSFNO Association" userId="S::msfno.association@oslo.msf.org::18932748-f4cf-4ffa-b11e-c90ddddd8474" providerId="AD" clId="Web-{03F75D60-D70A-9ADF-16CA-46C925C22D41}" dt="2020-04-22T13:33:11.406" v="80"/>
        <pc:sldMkLst>
          <pc:docMk/>
          <pc:sldMk cId="2348512027" sldId="259"/>
        </pc:sldMkLst>
      </pc:sldChg>
      <pc:sldChg chg="mod modClrScheme chgLayout">
        <pc:chgData name="MSFNO Association" userId="S::msfno.association@oslo.msf.org::18932748-f4cf-4ffa-b11e-c90ddddd8474" providerId="AD" clId="Web-{03F75D60-D70A-9ADF-16CA-46C925C22D41}" dt="2020-04-22T13:33:11.406" v="80"/>
        <pc:sldMkLst>
          <pc:docMk/>
          <pc:sldMk cId="2489833627" sldId="260"/>
        </pc:sldMkLst>
      </pc:sldChg>
      <pc:sldChg chg="mod modClrScheme chgLayout">
        <pc:chgData name="MSFNO Association" userId="S::msfno.association@oslo.msf.org::18932748-f4cf-4ffa-b11e-c90ddddd8474" providerId="AD" clId="Web-{03F75D60-D70A-9ADF-16CA-46C925C22D41}" dt="2020-04-22T13:33:11.406" v="80"/>
        <pc:sldMkLst>
          <pc:docMk/>
          <pc:sldMk cId="321677595" sldId="261"/>
        </pc:sldMkLst>
      </pc:sldChg>
      <pc:sldChg chg="mod modClrScheme chgLayout">
        <pc:chgData name="MSFNO Association" userId="S::msfno.association@oslo.msf.org::18932748-f4cf-4ffa-b11e-c90ddddd8474" providerId="AD" clId="Web-{03F75D60-D70A-9ADF-16CA-46C925C22D41}" dt="2020-04-22T13:33:11.406" v="80"/>
        <pc:sldMkLst>
          <pc:docMk/>
          <pc:sldMk cId="672659368" sldId="281"/>
        </pc:sldMkLst>
      </pc:sldChg>
      <pc:sldChg chg="mod modClrScheme chgLayout">
        <pc:chgData name="MSFNO Association" userId="S::msfno.association@oslo.msf.org::18932748-f4cf-4ffa-b11e-c90ddddd8474" providerId="AD" clId="Web-{03F75D60-D70A-9ADF-16CA-46C925C22D41}" dt="2020-04-22T13:33:11.406" v="80"/>
        <pc:sldMkLst>
          <pc:docMk/>
          <pc:sldMk cId="1627509822" sldId="284"/>
        </pc:sldMkLst>
      </pc:sldChg>
      <pc:sldChg chg="mod modClrScheme chgLayout">
        <pc:chgData name="MSFNO Association" userId="S::msfno.association@oslo.msf.org::18932748-f4cf-4ffa-b11e-c90ddddd8474" providerId="AD" clId="Web-{03F75D60-D70A-9ADF-16CA-46C925C22D41}" dt="2020-04-22T13:33:11.406" v="80"/>
        <pc:sldMkLst>
          <pc:docMk/>
          <pc:sldMk cId="3665261557" sldId="285"/>
        </pc:sldMkLst>
      </pc:sldChg>
      <pc:sldChg chg="addSp delSp modSp del mod modClrScheme chgLayout">
        <pc:chgData name="MSFNO Association" userId="S::msfno.association@oslo.msf.org::18932748-f4cf-4ffa-b11e-c90ddddd8474" providerId="AD" clId="Web-{03F75D60-D70A-9ADF-16CA-46C925C22D41}" dt="2020-04-22T13:50:17.444" v="179"/>
        <pc:sldMkLst>
          <pc:docMk/>
          <pc:sldMk cId="2965947943" sldId="286"/>
        </pc:sldMkLst>
        <pc:spChg chg="add del mod">
          <ac:chgData name="MSFNO Association" userId="S::msfno.association@oslo.msf.org::18932748-f4cf-4ffa-b11e-c90ddddd8474" providerId="AD" clId="Web-{03F75D60-D70A-9ADF-16CA-46C925C22D41}" dt="2020-04-22T13:46:36.395" v="140"/>
          <ac:spMkLst>
            <pc:docMk/>
            <pc:sldMk cId="2965947943" sldId="286"/>
            <ac:spMk id="2" creationId="{E8EAABC2-4792-482A-8679-195983F38550}"/>
          </ac:spMkLst>
        </pc:spChg>
        <pc:spChg chg="mod">
          <ac:chgData name="MSFNO Association" userId="S::msfno.association@oslo.msf.org::18932748-f4cf-4ffa-b11e-c90ddddd8474" providerId="AD" clId="Web-{03F75D60-D70A-9ADF-16CA-46C925C22D41}" dt="2020-04-22T13:36:46.157" v="109" actId="1076"/>
          <ac:spMkLst>
            <pc:docMk/>
            <pc:sldMk cId="2965947943" sldId="286"/>
            <ac:spMk id="4" creationId="{71458AB6-DD88-4363-9DA3-B375E8D8C6F0}"/>
          </ac:spMkLst>
        </pc:spChg>
        <pc:picChg chg="mod modCrop">
          <ac:chgData name="MSFNO Association" userId="S::msfno.association@oslo.msf.org::18932748-f4cf-4ffa-b11e-c90ddddd8474" providerId="AD" clId="Web-{03F75D60-D70A-9ADF-16CA-46C925C22D41}" dt="2020-04-22T13:46:25.239" v="136" actId="1076"/>
          <ac:picMkLst>
            <pc:docMk/>
            <pc:sldMk cId="2965947943" sldId="286"/>
            <ac:picMk id="5" creationId="{06F4967E-93FC-41E3-AD3F-9EE8F8173112}"/>
          </ac:picMkLst>
        </pc:picChg>
        <pc:picChg chg="del">
          <ac:chgData name="MSFNO Association" userId="S::msfno.association@oslo.msf.org::18932748-f4cf-4ffa-b11e-c90ddddd8474" providerId="AD" clId="Web-{03F75D60-D70A-9ADF-16CA-46C925C22D41}" dt="2020-04-22T13:46:11.520" v="135"/>
          <ac:picMkLst>
            <pc:docMk/>
            <pc:sldMk cId="2965947943" sldId="286"/>
            <ac:picMk id="6" creationId="{F1DBA944-7AC6-4628-83B5-1ECB40D52883}"/>
          </ac:picMkLst>
        </pc:picChg>
      </pc:sldChg>
      <pc:sldChg chg="mod modClrScheme chgLayout">
        <pc:chgData name="MSFNO Association" userId="S::msfno.association@oslo.msf.org::18932748-f4cf-4ffa-b11e-c90ddddd8474" providerId="AD" clId="Web-{03F75D60-D70A-9ADF-16CA-46C925C22D41}" dt="2020-04-22T13:33:11.406" v="80"/>
        <pc:sldMkLst>
          <pc:docMk/>
          <pc:sldMk cId="1161154218" sldId="287"/>
        </pc:sldMkLst>
      </pc:sldChg>
      <pc:sldChg chg="mod modClrScheme chgLayout">
        <pc:chgData name="MSFNO Association" userId="S::msfno.association@oslo.msf.org::18932748-f4cf-4ffa-b11e-c90ddddd8474" providerId="AD" clId="Web-{03F75D60-D70A-9ADF-16CA-46C925C22D41}" dt="2020-04-22T13:33:11.406" v="80"/>
        <pc:sldMkLst>
          <pc:docMk/>
          <pc:sldMk cId="2605270593" sldId="288"/>
        </pc:sldMkLst>
      </pc:sldChg>
      <pc:sldChg chg="mod modClrScheme chgLayout">
        <pc:chgData name="MSFNO Association" userId="S::msfno.association@oslo.msf.org::18932748-f4cf-4ffa-b11e-c90ddddd8474" providerId="AD" clId="Web-{03F75D60-D70A-9ADF-16CA-46C925C22D41}" dt="2020-04-22T13:33:11.406" v="80"/>
        <pc:sldMkLst>
          <pc:docMk/>
          <pc:sldMk cId="4124793698" sldId="289"/>
        </pc:sldMkLst>
      </pc:sldChg>
      <pc:sldChg chg="modSp mod modClrScheme chgLayout">
        <pc:chgData name="MSFNO Association" userId="S::msfno.association@oslo.msf.org::18932748-f4cf-4ffa-b11e-c90ddddd8474" providerId="AD" clId="Web-{03F75D60-D70A-9ADF-16CA-46C925C22D41}" dt="2020-04-22T13:33:11.406" v="80"/>
        <pc:sldMkLst>
          <pc:docMk/>
          <pc:sldMk cId="1197076306" sldId="290"/>
        </pc:sldMkLst>
        <pc:spChg chg="mod ord">
          <ac:chgData name="MSFNO Association" userId="S::msfno.association@oslo.msf.org::18932748-f4cf-4ffa-b11e-c90ddddd8474" providerId="AD" clId="Web-{03F75D60-D70A-9ADF-16CA-46C925C22D41}" dt="2020-04-22T13:33:11.406" v="80"/>
          <ac:spMkLst>
            <pc:docMk/>
            <pc:sldMk cId="1197076306" sldId="290"/>
            <ac:spMk id="2" creationId="{8BE91F43-8197-4E85-9207-C9A48A1250F7}"/>
          </ac:spMkLst>
        </pc:spChg>
      </pc:sldChg>
      <pc:sldChg chg="modSp mod modClrScheme chgLayout">
        <pc:chgData name="MSFNO Association" userId="S::msfno.association@oslo.msf.org::18932748-f4cf-4ffa-b11e-c90ddddd8474" providerId="AD" clId="Web-{03F75D60-D70A-9ADF-16CA-46C925C22D41}" dt="2020-04-22T13:33:11.406" v="80"/>
        <pc:sldMkLst>
          <pc:docMk/>
          <pc:sldMk cId="806314630" sldId="291"/>
        </pc:sldMkLst>
        <pc:spChg chg="mod ord">
          <ac:chgData name="MSFNO Association" userId="S::msfno.association@oslo.msf.org::18932748-f4cf-4ffa-b11e-c90ddddd8474" providerId="AD" clId="Web-{03F75D60-D70A-9ADF-16CA-46C925C22D41}" dt="2020-04-22T13:33:11.406" v="80"/>
          <ac:spMkLst>
            <pc:docMk/>
            <pc:sldMk cId="806314630" sldId="291"/>
            <ac:spMk id="2" creationId="{8BE91F43-8197-4E85-9207-C9A48A1250F7}"/>
          </ac:spMkLst>
        </pc:spChg>
      </pc:sldChg>
      <pc:sldChg chg="mod modClrScheme chgLayout">
        <pc:chgData name="MSFNO Association" userId="S::msfno.association@oslo.msf.org::18932748-f4cf-4ffa-b11e-c90ddddd8474" providerId="AD" clId="Web-{03F75D60-D70A-9ADF-16CA-46C925C22D41}" dt="2020-04-22T13:33:11.406" v="80"/>
        <pc:sldMkLst>
          <pc:docMk/>
          <pc:sldMk cId="3414794175" sldId="292"/>
        </pc:sldMkLst>
      </pc:sldChg>
      <pc:sldChg chg="del">
        <pc:chgData name="MSFNO Association" userId="S::msfno.association@oslo.msf.org::18932748-f4cf-4ffa-b11e-c90ddddd8474" providerId="AD" clId="Web-{03F75D60-D70A-9ADF-16CA-46C925C22D41}" dt="2020-04-22T13:26:52.872" v="41"/>
        <pc:sldMkLst>
          <pc:docMk/>
          <pc:sldMk cId="2070752906" sldId="293"/>
        </pc:sldMkLst>
      </pc:sldChg>
      <pc:sldChg chg="modSp mod modClrScheme chgLayout">
        <pc:chgData name="MSFNO Association" userId="S::msfno.association@oslo.msf.org::18932748-f4cf-4ffa-b11e-c90ddddd8474" providerId="AD" clId="Web-{03F75D60-D70A-9ADF-16CA-46C925C22D41}" dt="2020-04-22T13:33:11.406" v="80"/>
        <pc:sldMkLst>
          <pc:docMk/>
          <pc:sldMk cId="354536509" sldId="295"/>
        </pc:sldMkLst>
        <pc:spChg chg="mod ord">
          <ac:chgData name="MSFNO Association" userId="S::msfno.association@oslo.msf.org::18932748-f4cf-4ffa-b11e-c90ddddd8474" providerId="AD" clId="Web-{03F75D60-D70A-9ADF-16CA-46C925C22D41}" dt="2020-04-22T13:33:11.406" v="80"/>
          <ac:spMkLst>
            <pc:docMk/>
            <pc:sldMk cId="354536509" sldId="295"/>
            <ac:spMk id="2" creationId="{305934EF-B8A2-4E2C-ADB6-87A0B333DB8A}"/>
          </ac:spMkLst>
        </pc:spChg>
        <pc:spChg chg="mod ord">
          <ac:chgData name="MSFNO Association" userId="S::msfno.association@oslo.msf.org::18932748-f4cf-4ffa-b11e-c90ddddd8474" providerId="AD" clId="Web-{03F75D60-D70A-9ADF-16CA-46C925C22D41}" dt="2020-04-22T13:33:11.406" v="80"/>
          <ac:spMkLst>
            <pc:docMk/>
            <pc:sldMk cId="354536509" sldId="295"/>
            <ac:spMk id="3" creationId="{E15694CC-4174-4567-9F36-9BBAD494C793}"/>
          </ac:spMkLst>
        </pc:spChg>
      </pc:sldChg>
      <pc:sldChg chg="modSp mod modClrScheme chgLayout">
        <pc:chgData name="MSFNO Association" userId="S::msfno.association@oslo.msf.org::18932748-f4cf-4ffa-b11e-c90ddddd8474" providerId="AD" clId="Web-{03F75D60-D70A-9ADF-16CA-46C925C22D41}" dt="2020-04-22T13:33:11.406" v="80"/>
        <pc:sldMkLst>
          <pc:docMk/>
          <pc:sldMk cId="1388503285" sldId="296"/>
        </pc:sldMkLst>
        <pc:spChg chg="mod ord">
          <ac:chgData name="MSFNO Association" userId="S::msfno.association@oslo.msf.org::18932748-f4cf-4ffa-b11e-c90ddddd8474" providerId="AD" clId="Web-{03F75D60-D70A-9ADF-16CA-46C925C22D41}" dt="2020-04-22T13:33:11.406" v="80"/>
          <ac:spMkLst>
            <pc:docMk/>
            <pc:sldMk cId="1388503285" sldId="296"/>
            <ac:spMk id="2" creationId="{20FAED7E-1F54-4447-9A18-5A29772F4BD0}"/>
          </ac:spMkLst>
        </pc:spChg>
      </pc:sldChg>
      <pc:sldChg chg="modSp mod modClrScheme chgLayout">
        <pc:chgData name="MSFNO Association" userId="S::msfno.association@oslo.msf.org::18932748-f4cf-4ffa-b11e-c90ddddd8474" providerId="AD" clId="Web-{03F75D60-D70A-9ADF-16CA-46C925C22D41}" dt="2020-04-22T13:33:11.406" v="80"/>
        <pc:sldMkLst>
          <pc:docMk/>
          <pc:sldMk cId="1095634066" sldId="297"/>
        </pc:sldMkLst>
        <pc:spChg chg="mod ord">
          <ac:chgData name="MSFNO Association" userId="S::msfno.association@oslo.msf.org::18932748-f4cf-4ffa-b11e-c90ddddd8474" providerId="AD" clId="Web-{03F75D60-D70A-9ADF-16CA-46C925C22D41}" dt="2020-04-22T13:33:11.406" v="80"/>
          <ac:spMkLst>
            <pc:docMk/>
            <pc:sldMk cId="1095634066" sldId="297"/>
            <ac:spMk id="2" creationId="{65BA707F-D34B-4C08-979E-CD08716BEC63}"/>
          </ac:spMkLst>
        </pc:spChg>
      </pc:sldChg>
      <pc:sldChg chg="modSp mod modClrScheme chgLayout">
        <pc:chgData name="MSFNO Association" userId="S::msfno.association@oslo.msf.org::18932748-f4cf-4ffa-b11e-c90ddddd8474" providerId="AD" clId="Web-{03F75D60-D70A-9ADF-16CA-46C925C22D41}" dt="2020-04-22T13:33:11.406" v="80"/>
        <pc:sldMkLst>
          <pc:docMk/>
          <pc:sldMk cId="3670043298" sldId="298"/>
        </pc:sldMkLst>
        <pc:spChg chg="mod ord">
          <ac:chgData name="MSFNO Association" userId="S::msfno.association@oslo.msf.org::18932748-f4cf-4ffa-b11e-c90ddddd8474" providerId="AD" clId="Web-{03F75D60-D70A-9ADF-16CA-46C925C22D41}" dt="2020-04-22T13:33:11.406" v="80"/>
          <ac:spMkLst>
            <pc:docMk/>
            <pc:sldMk cId="3670043298" sldId="298"/>
            <ac:spMk id="2" creationId="{3CA7F54E-E912-47C8-8A76-D0070B8FC45A}"/>
          </ac:spMkLst>
        </pc:spChg>
      </pc:sldChg>
      <pc:sldChg chg="modSp mod modClrScheme chgLayout">
        <pc:chgData name="MSFNO Association" userId="S::msfno.association@oslo.msf.org::18932748-f4cf-4ffa-b11e-c90ddddd8474" providerId="AD" clId="Web-{03F75D60-D70A-9ADF-16CA-46C925C22D41}" dt="2020-04-22T13:33:11.406" v="80"/>
        <pc:sldMkLst>
          <pc:docMk/>
          <pc:sldMk cId="907523052" sldId="299"/>
        </pc:sldMkLst>
        <pc:spChg chg="mod ord">
          <ac:chgData name="MSFNO Association" userId="S::msfno.association@oslo.msf.org::18932748-f4cf-4ffa-b11e-c90ddddd8474" providerId="AD" clId="Web-{03F75D60-D70A-9ADF-16CA-46C925C22D41}" dt="2020-04-22T13:33:11.406" v="80"/>
          <ac:spMkLst>
            <pc:docMk/>
            <pc:sldMk cId="907523052" sldId="299"/>
            <ac:spMk id="2" creationId="{80E08A66-4B0B-4936-9248-08C432B5649E}"/>
          </ac:spMkLst>
        </pc:spChg>
      </pc:sldChg>
      <pc:sldChg chg="modSp mod modClrScheme chgLayout">
        <pc:chgData name="MSFNO Association" userId="S::msfno.association@oslo.msf.org::18932748-f4cf-4ffa-b11e-c90ddddd8474" providerId="AD" clId="Web-{03F75D60-D70A-9ADF-16CA-46C925C22D41}" dt="2020-04-22T13:51:54.460" v="189" actId="20577"/>
        <pc:sldMkLst>
          <pc:docMk/>
          <pc:sldMk cId="512613197" sldId="302"/>
        </pc:sldMkLst>
        <pc:spChg chg="mod">
          <ac:chgData name="MSFNO Association" userId="S::msfno.association@oslo.msf.org::18932748-f4cf-4ffa-b11e-c90ddddd8474" providerId="AD" clId="Web-{03F75D60-D70A-9ADF-16CA-46C925C22D41}" dt="2020-04-22T13:51:54.460" v="189" actId="20577"/>
          <ac:spMkLst>
            <pc:docMk/>
            <pc:sldMk cId="512613197" sldId="302"/>
            <ac:spMk id="7" creationId="{44E0C857-D71C-4A0E-843A-2A56DDCF1E46}"/>
          </ac:spMkLst>
        </pc:spChg>
      </pc:sldChg>
      <pc:sldChg chg="addSp modSp mod modClrScheme chgLayout">
        <pc:chgData name="MSFNO Association" userId="S::msfno.association@oslo.msf.org::18932748-f4cf-4ffa-b11e-c90ddddd8474" providerId="AD" clId="Web-{03F75D60-D70A-9ADF-16CA-46C925C22D41}" dt="2020-04-22T13:51:20.679" v="182"/>
        <pc:sldMkLst>
          <pc:docMk/>
          <pc:sldMk cId="3817041991" sldId="303"/>
        </pc:sldMkLst>
        <pc:spChg chg="add mod">
          <ac:chgData name="MSFNO Association" userId="S::msfno.association@oslo.msf.org::18932748-f4cf-4ffa-b11e-c90ddddd8474" providerId="AD" clId="Web-{03F75D60-D70A-9ADF-16CA-46C925C22D41}" dt="2020-04-22T13:24:16.480" v="12" actId="14100"/>
          <ac:spMkLst>
            <pc:docMk/>
            <pc:sldMk cId="3817041991" sldId="303"/>
            <ac:spMk id="2" creationId="{0F6E9184-0496-415C-9B6D-10599FE13E67}"/>
          </ac:spMkLst>
        </pc:spChg>
        <pc:spChg chg="add mod">
          <ac:chgData name="MSFNO Association" userId="S::msfno.association@oslo.msf.org::18932748-f4cf-4ffa-b11e-c90ddddd8474" providerId="AD" clId="Web-{03F75D60-D70A-9ADF-16CA-46C925C22D41}" dt="2020-04-22T13:26:07.450" v="36" actId="1076"/>
          <ac:spMkLst>
            <pc:docMk/>
            <pc:sldMk cId="3817041991" sldId="303"/>
            <ac:spMk id="7" creationId="{EB5C1E07-D91C-4040-B1F4-EFF1F93C6B88}"/>
          </ac:spMkLst>
        </pc:spChg>
        <pc:spChg chg="mod">
          <ac:chgData name="MSFNO Association" userId="S::msfno.association@oslo.msf.org::18932748-f4cf-4ffa-b11e-c90ddddd8474" providerId="AD" clId="Web-{03F75D60-D70A-9ADF-16CA-46C925C22D41}" dt="2020-04-22T13:32:11.186" v="73" actId="20577"/>
          <ac:spMkLst>
            <pc:docMk/>
            <pc:sldMk cId="3817041991" sldId="303"/>
            <ac:spMk id="9" creationId="{00000000-0000-0000-0000-000000000000}"/>
          </ac:spMkLst>
        </pc:spChg>
        <pc:picChg chg="add mod">
          <ac:chgData name="MSFNO Association" userId="S::msfno.association@oslo.msf.org::18932748-f4cf-4ffa-b11e-c90ddddd8474" providerId="AD" clId="Web-{03F75D60-D70A-9ADF-16CA-46C925C22D41}" dt="2020-04-22T13:51:20.679" v="182"/>
          <ac:picMkLst>
            <pc:docMk/>
            <pc:sldMk cId="3817041991" sldId="303"/>
            <ac:picMk id="5" creationId="{98CF8C4B-03DC-4F72-875F-26A9D52FADE1}"/>
          </ac:picMkLst>
        </pc:picChg>
      </pc:sldChg>
      <pc:sldChg chg="addSp delSp modSp new del mod setBg">
        <pc:chgData name="MSFNO Association" userId="S::msfno.association@oslo.msf.org::18932748-f4cf-4ffa-b11e-c90ddddd8474" providerId="AD" clId="Web-{03F75D60-D70A-9ADF-16CA-46C925C22D41}" dt="2020-04-22T13:26:39.872" v="40"/>
        <pc:sldMkLst>
          <pc:docMk/>
          <pc:sldMk cId="503138778" sldId="304"/>
        </pc:sldMkLst>
        <pc:spChg chg="del">
          <ac:chgData name="MSFNO Association" userId="S::msfno.association@oslo.msf.org::18932748-f4cf-4ffa-b11e-c90ddddd8474" providerId="AD" clId="Web-{03F75D60-D70A-9ADF-16CA-46C925C22D41}" dt="2020-04-22T13:22:58.448" v="1"/>
          <ac:spMkLst>
            <pc:docMk/>
            <pc:sldMk cId="503138778" sldId="304"/>
            <ac:spMk id="2" creationId="{93F4ABF0-2C88-4B44-81BC-049A6F9F721D}"/>
          </ac:spMkLst>
        </pc:spChg>
        <pc:spChg chg="mod">
          <ac:chgData name="MSFNO Association" userId="S::msfno.association@oslo.msf.org::18932748-f4cf-4ffa-b11e-c90ddddd8474" providerId="AD" clId="Web-{03F75D60-D70A-9ADF-16CA-46C925C22D41}" dt="2020-04-22T13:23:12.808" v="2"/>
          <ac:spMkLst>
            <pc:docMk/>
            <pc:sldMk cId="503138778" sldId="304"/>
            <ac:spMk id="3" creationId="{DB3F79A0-75E5-47FC-BA50-1EA25D27F8F1}"/>
          </ac:spMkLst>
        </pc:spChg>
        <pc:spChg chg="add">
          <ac:chgData name="MSFNO Association" userId="S::msfno.association@oslo.msf.org::18932748-f4cf-4ffa-b11e-c90ddddd8474" providerId="AD" clId="Web-{03F75D60-D70A-9ADF-16CA-46C925C22D41}" dt="2020-04-22T13:23:12.808" v="2"/>
          <ac:spMkLst>
            <pc:docMk/>
            <pc:sldMk cId="503138778" sldId="304"/>
            <ac:spMk id="8" creationId="{907EF6B7-1338-4443-8C46-6A318D952DFD}"/>
          </ac:spMkLst>
        </pc:spChg>
        <pc:spChg chg="add">
          <ac:chgData name="MSFNO Association" userId="S::msfno.association@oslo.msf.org::18932748-f4cf-4ffa-b11e-c90ddddd8474" providerId="AD" clId="Web-{03F75D60-D70A-9ADF-16CA-46C925C22D41}" dt="2020-04-22T13:23:12.808" v="2"/>
          <ac:spMkLst>
            <pc:docMk/>
            <pc:sldMk cId="503138778" sldId="304"/>
            <ac:spMk id="10" creationId="{DAAE4CDD-124C-4DCF-9584-B6033B545DD5}"/>
          </ac:spMkLst>
        </pc:spChg>
        <pc:spChg chg="add">
          <ac:chgData name="MSFNO Association" userId="S::msfno.association@oslo.msf.org::18932748-f4cf-4ffa-b11e-c90ddddd8474" providerId="AD" clId="Web-{03F75D60-D70A-9ADF-16CA-46C925C22D41}" dt="2020-04-22T13:23:12.808" v="2"/>
          <ac:spMkLst>
            <pc:docMk/>
            <pc:sldMk cId="503138778" sldId="304"/>
            <ac:spMk id="12" creationId="{081E4A58-353D-44AE-B2FC-2A74E2E400F7}"/>
          </ac:spMkLst>
        </pc:spChg>
      </pc:sldChg>
      <pc:sldChg chg="addSp delSp modSp new mod setBg modClrScheme delDesignElem chgLayout">
        <pc:chgData name="MSFNO Association" userId="S::msfno.association@oslo.msf.org::18932748-f4cf-4ffa-b11e-c90ddddd8474" providerId="AD" clId="Web-{03F75D60-D70A-9ADF-16CA-46C925C22D41}" dt="2020-04-22T13:51:10.304" v="181" actId="20577"/>
        <pc:sldMkLst>
          <pc:docMk/>
          <pc:sldMk cId="622336227" sldId="304"/>
        </pc:sldMkLst>
        <pc:spChg chg="del">
          <ac:chgData name="MSFNO Association" userId="S::msfno.association@oslo.msf.org::18932748-f4cf-4ffa-b11e-c90ddddd8474" providerId="AD" clId="Web-{03F75D60-D70A-9ADF-16CA-46C925C22D41}" dt="2020-04-22T13:27:05.919" v="43"/>
          <ac:spMkLst>
            <pc:docMk/>
            <pc:sldMk cId="622336227" sldId="304"/>
            <ac:spMk id="2" creationId="{493CDB49-F112-418F-8305-FAC6442AF540}"/>
          </ac:spMkLst>
        </pc:spChg>
        <pc:spChg chg="del mod ord">
          <ac:chgData name="MSFNO Association" userId="S::msfno.association@oslo.msf.org::18932748-f4cf-4ffa-b11e-c90ddddd8474" providerId="AD" clId="Web-{03F75D60-D70A-9ADF-16CA-46C925C22D41}" dt="2020-04-22T13:28:30.810" v="52"/>
          <ac:spMkLst>
            <pc:docMk/>
            <pc:sldMk cId="622336227" sldId="304"/>
            <ac:spMk id="3" creationId="{B00B29A2-18F4-4C96-90EA-820CC19550A3}"/>
          </ac:spMkLst>
        </pc:spChg>
        <pc:spChg chg="add del mod">
          <ac:chgData name="MSFNO Association" userId="S::msfno.association@oslo.msf.org::18932748-f4cf-4ffa-b11e-c90ddddd8474" providerId="AD" clId="Web-{03F75D60-D70A-9ADF-16CA-46C925C22D41}" dt="2020-04-22T13:35:37.125" v="98"/>
          <ac:spMkLst>
            <pc:docMk/>
            <pc:sldMk cId="622336227" sldId="304"/>
            <ac:spMk id="4" creationId="{FD701DBF-5230-4DAF-81CD-D78E2F18D527}"/>
          </ac:spMkLst>
        </pc:spChg>
        <pc:spChg chg="add del">
          <ac:chgData name="MSFNO Association" userId="S::msfno.association@oslo.msf.org::18932748-f4cf-4ffa-b11e-c90ddddd8474" providerId="AD" clId="Web-{03F75D60-D70A-9ADF-16CA-46C925C22D41}" dt="2020-04-22T13:28:13.685" v="51"/>
          <ac:spMkLst>
            <pc:docMk/>
            <pc:sldMk cId="622336227" sldId="304"/>
            <ac:spMk id="8" creationId="{907EF6B7-1338-4443-8C46-6A318D952DFD}"/>
          </ac:spMkLst>
        </pc:spChg>
        <pc:spChg chg="add del">
          <ac:chgData name="MSFNO Association" userId="S::msfno.association@oslo.msf.org::18932748-f4cf-4ffa-b11e-c90ddddd8474" providerId="AD" clId="Web-{03F75D60-D70A-9ADF-16CA-46C925C22D41}" dt="2020-04-22T13:28:13.685" v="51"/>
          <ac:spMkLst>
            <pc:docMk/>
            <pc:sldMk cId="622336227" sldId="304"/>
            <ac:spMk id="10" creationId="{DAAE4CDD-124C-4DCF-9584-B6033B545DD5}"/>
          </ac:spMkLst>
        </pc:spChg>
        <pc:spChg chg="add del">
          <ac:chgData name="MSFNO Association" userId="S::msfno.association@oslo.msf.org::18932748-f4cf-4ffa-b11e-c90ddddd8474" providerId="AD" clId="Web-{03F75D60-D70A-9ADF-16CA-46C925C22D41}" dt="2020-04-22T13:28:13.685" v="51"/>
          <ac:spMkLst>
            <pc:docMk/>
            <pc:sldMk cId="622336227" sldId="304"/>
            <ac:spMk id="12" creationId="{081E4A58-353D-44AE-B2FC-2A74E2E400F7}"/>
          </ac:spMkLst>
        </pc:spChg>
        <pc:spChg chg="add del mod">
          <ac:chgData name="MSFNO Association" userId="S::msfno.association@oslo.msf.org::18932748-f4cf-4ffa-b11e-c90ddddd8474" providerId="AD" clId="Web-{03F75D60-D70A-9ADF-16CA-46C925C22D41}" dt="2020-04-22T13:36:54.579" v="111"/>
          <ac:spMkLst>
            <pc:docMk/>
            <pc:sldMk cId="622336227" sldId="304"/>
            <ac:spMk id="28" creationId="{42932150-F70D-4B10-92E5-2C078EC31DD5}"/>
          </ac:spMkLst>
        </pc:spChg>
        <pc:spChg chg="add mod">
          <ac:chgData name="MSFNO Association" userId="S::msfno.association@oslo.msf.org::18932748-f4cf-4ffa-b11e-c90ddddd8474" providerId="AD" clId="Web-{03F75D60-D70A-9ADF-16CA-46C925C22D41}" dt="2020-04-22T13:51:10.304" v="181" actId="20577"/>
          <ac:spMkLst>
            <pc:docMk/>
            <pc:sldMk cId="622336227" sldId="304"/>
            <ac:spMk id="33" creationId="{38B36625-2716-424A-BF99-ABE8D46E9B5A}"/>
          </ac:spMkLst>
        </pc:spChg>
        <pc:spChg chg="add del">
          <ac:chgData name="MSFNO Association" userId="S::msfno.association@oslo.msf.org::18932748-f4cf-4ffa-b11e-c90ddddd8474" providerId="AD" clId="Web-{03F75D60-D70A-9ADF-16CA-46C925C22D41}" dt="2020-04-22T13:28:55.326" v="53"/>
          <ac:spMkLst>
            <pc:docMk/>
            <pc:sldMk cId="622336227" sldId="304"/>
            <ac:spMk id="34" creationId="{6BDBA639-2A71-4A60-A71A-FF1836F546CE}"/>
          </ac:spMkLst>
        </pc:spChg>
        <pc:spChg chg="add mod">
          <ac:chgData name="MSFNO Association" userId="S::msfno.association@oslo.msf.org::18932748-f4cf-4ffa-b11e-c90ddddd8474" providerId="AD" clId="Web-{03F75D60-D70A-9ADF-16CA-46C925C22D41}" dt="2020-04-22T13:49:01.428" v="173" actId="1076"/>
          <ac:spMkLst>
            <pc:docMk/>
            <pc:sldMk cId="622336227" sldId="304"/>
            <ac:spMk id="56" creationId="{E0A62AE8-D391-485B-A5BD-BAC583662C25}"/>
          </ac:spMkLst>
        </pc:spChg>
        <pc:spChg chg="add del">
          <ac:chgData name="MSFNO Association" userId="S::msfno.association@oslo.msf.org::18932748-f4cf-4ffa-b11e-c90ddddd8474" providerId="AD" clId="Web-{03F75D60-D70A-9ADF-16CA-46C925C22D41}" dt="2020-04-22T13:28:55.326" v="53"/>
          <ac:spMkLst>
            <pc:docMk/>
            <pc:sldMk cId="622336227" sldId="304"/>
            <ac:spMk id="57" creationId="{D9C506D7-84CB-4057-A44A-465313E78538}"/>
          </ac:spMkLst>
        </pc:spChg>
        <pc:spChg chg="add del">
          <ac:chgData name="MSFNO Association" userId="S::msfno.association@oslo.msf.org::18932748-f4cf-4ffa-b11e-c90ddddd8474" providerId="AD" clId="Web-{03F75D60-D70A-9ADF-16CA-46C925C22D41}" dt="2020-04-22T13:28:55.326" v="53"/>
          <ac:spMkLst>
            <pc:docMk/>
            <pc:sldMk cId="622336227" sldId="304"/>
            <ac:spMk id="59" creationId="{7842FC68-61FD-4700-8A22-BB8B071884DB}"/>
          </ac:spMkLst>
        </pc:spChg>
        <pc:grpChg chg="add del">
          <ac:chgData name="MSFNO Association" userId="S::msfno.association@oslo.msf.org::18932748-f4cf-4ffa-b11e-c90ddddd8474" providerId="AD" clId="Web-{03F75D60-D70A-9ADF-16CA-46C925C22D41}" dt="2020-04-22T13:28:55.326" v="53"/>
          <ac:grpSpMkLst>
            <pc:docMk/>
            <pc:sldMk cId="622336227" sldId="304"/>
            <ac:grpSpMk id="5" creationId="{84DB7353-7D7A-431B-A5B6-A3845E6F2BB2}"/>
          </ac:grpSpMkLst>
        </pc:grpChg>
        <pc:grpChg chg="add del">
          <ac:chgData name="MSFNO Association" userId="S::msfno.association@oslo.msf.org::18932748-f4cf-4ffa-b11e-c90ddddd8474" providerId="AD" clId="Web-{03F75D60-D70A-9ADF-16CA-46C925C22D41}" dt="2020-04-22T13:28:55.326" v="53"/>
          <ac:grpSpMkLst>
            <pc:docMk/>
            <pc:sldMk cId="622336227" sldId="304"/>
            <ac:grpSpMk id="29" creationId="{1B24766B-81CA-44C7-BF11-77A12BA42411}"/>
          </ac:grpSpMkLst>
        </pc:grpChg>
        <pc:grpChg chg="add del">
          <ac:chgData name="MSFNO Association" userId="S::msfno.association@oslo.msf.org::18932748-f4cf-4ffa-b11e-c90ddddd8474" providerId="AD" clId="Web-{03F75D60-D70A-9ADF-16CA-46C925C22D41}" dt="2020-04-22T13:28:55.326" v="53"/>
          <ac:grpSpMkLst>
            <pc:docMk/>
            <pc:sldMk cId="622336227" sldId="304"/>
            <ac:grpSpMk id="36" creationId="{5E208A8B-5EBD-4532-BE72-26414FA7CFF6}"/>
          </ac:grpSpMkLst>
        </pc:grpChg>
        <pc:picChg chg="add mod ord modCrop">
          <ac:chgData name="MSFNO Association" userId="S::msfno.association@oslo.msf.org::18932748-f4cf-4ffa-b11e-c90ddddd8474" providerId="AD" clId="Web-{03F75D60-D70A-9ADF-16CA-46C925C22D41}" dt="2020-04-22T13:50:07.522" v="178"/>
          <ac:picMkLst>
            <pc:docMk/>
            <pc:sldMk cId="622336227" sldId="304"/>
            <ac:picMk id="35" creationId="{9A1CCA56-E3ED-43E8-AE0C-31E04AC3578B}"/>
          </ac:picMkLst>
        </pc:picChg>
      </pc:sldChg>
      <pc:sldChg chg="addSp delSp modSp new mod setBg modClrScheme delDesignElem chgLayout">
        <pc:chgData name="MSFNO Association" userId="S::msfno.association@oslo.msf.org::18932748-f4cf-4ffa-b11e-c90ddddd8474" providerId="AD" clId="Web-{03F75D60-D70A-9ADF-16CA-46C925C22D41}" dt="2020-04-22T13:33:11.406" v="80"/>
        <pc:sldMkLst>
          <pc:docMk/>
          <pc:sldMk cId="1244978760" sldId="305"/>
        </pc:sldMkLst>
        <pc:spChg chg="mod ord">
          <ac:chgData name="MSFNO Association" userId="S::msfno.association@oslo.msf.org::18932748-f4cf-4ffa-b11e-c90ddddd8474" providerId="AD" clId="Web-{03F75D60-D70A-9ADF-16CA-46C925C22D41}" dt="2020-04-22T13:33:11.406" v="80"/>
          <ac:spMkLst>
            <pc:docMk/>
            <pc:sldMk cId="1244978760" sldId="305"/>
            <ac:spMk id="2" creationId="{571D491F-7B4E-451C-B739-C3F7F7C41F08}"/>
          </ac:spMkLst>
        </pc:spChg>
        <pc:spChg chg="del mod">
          <ac:chgData name="MSFNO Association" userId="S::msfno.association@oslo.msf.org::18932748-f4cf-4ffa-b11e-c90ddddd8474" providerId="AD" clId="Web-{03F75D60-D70A-9ADF-16CA-46C925C22D41}" dt="2020-04-22T13:27:54.278" v="49"/>
          <ac:spMkLst>
            <pc:docMk/>
            <pc:sldMk cId="1244978760" sldId="305"/>
            <ac:spMk id="3" creationId="{C73F8038-17D8-4BB5-AF20-5175B5F2FBA8}"/>
          </ac:spMkLst>
        </pc:spChg>
        <pc:spChg chg="add del">
          <ac:chgData name="MSFNO Association" userId="S::msfno.association@oslo.msf.org::18932748-f4cf-4ffa-b11e-c90ddddd8474" providerId="AD" clId="Web-{03F75D60-D70A-9ADF-16CA-46C925C22D41}" dt="2020-04-22T13:27:54.278" v="49"/>
          <ac:spMkLst>
            <pc:docMk/>
            <pc:sldMk cId="1244978760" sldId="305"/>
            <ac:spMk id="8" creationId="{907EF6B7-1338-4443-8C46-6A318D952DFD}"/>
          </ac:spMkLst>
        </pc:spChg>
        <pc:spChg chg="add del">
          <ac:chgData name="MSFNO Association" userId="S::msfno.association@oslo.msf.org::18932748-f4cf-4ffa-b11e-c90ddddd8474" providerId="AD" clId="Web-{03F75D60-D70A-9ADF-16CA-46C925C22D41}" dt="2020-04-22T13:27:54.278" v="49"/>
          <ac:spMkLst>
            <pc:docMk/>
            <pc:sldMk cId="1244978760" sldId="305"/>
            <ac:spMk id="10" creationId="{DAAE4CDD-124C-4DCF-9584-B6033B545DD5}"/>
          </ac:spMkLst>
        </pc:spChg>
        <pc:spChg chg="add del">
          <ac:chgData name="MSFNO Association" userId="S::msfno.association@oslo.msf.org::18932748-f4cf-4ffa-b11e-c90ddddd8474" providerId="AD" clId="Web-{03F75D60-D70A-9ADF-16CA-46C925C22D41}" dt="2020-04-22T13:27:54.278" v="49"/>
          <ac:spMkLst>
            <pc:docMk/>
            <pc:sldMk cId="1244978760" sldId="305"/>
            <ac:spMk id="12" creationId="{081E4A58-353D-44AE-B2FC-2A74E2E400F7}"/>
          </ac:spMkLst>
        </pc:spChg>
        <pc:spChg chg="add del">
          <ac:chgData name="MSFNO Association" userId="S::msfno.association@oslo.msf.org::18932748-f4cf-4ffa-b11e-c90ddddd8474" providerId="AD" clId="Web-{03F75D60-D70A-9ADF-16CA-46C925C22D41}" dt="2020-04-22T13:28:13.685" v="51"/>
          <ac:spMkLst>
            <pc:docMk/>
            <pc:sldMk cId="1244978760" sldId="305"/>
            <ac:spMk id="17" creationId="{E5EAE061-4AFE-4B3A-8FA1-FC5953E7E857}"/>
          </ac:spMkLst>
        </pc:spChg>
        <pc:spChg chg="add del">
          <ac:chgData name="MSFNO Association" userId="S::msfno.association@oslo.msf.org::18932748-f4cf-4ffa-b11e-c90ddddd8474" providerId="AD" clId="Web-{03F75D60-D70A-9ADF-16CA-46C925C22D41}" dt="2020-04-22T13:28:13.685" v="51"/>
          <ac:spMkLst>
            <pc:docMk/>
            <pc:sldMk cId="1244978760" sldId="305"/>
            <ac:spMk id="19" creationId="{BD0398FB-7D27-4C59-A68B-663AE7A37CC4}"/>
          </ac:spMkLst>
        </pc:spChg>
        <pc:spChg chg="add del">
          <ac:chgData name="MSFNO Association" userId="S::msfno.association@oslo.msf.org::18932748-f4cf-4ffa-b11e-c90ddddd8474" providerId="AD" clId="Web-{03F75D60-D70A-9ADF-16CA-46C925C22D41}" dt="2020-04-22T13:28:13.685" v="51"/>
          <ac:spMkLst>
            <pc:docMk/>
            <pc:sldMk cId="1244978760" sldId="305"/>
            <ac:spMk id="21" creationId="{9C682A1A-5B2D-4111-BBD6-620165633E5B}"/>
          </ac:spMkLst>
        </pc:spChg>
        <pc:spChg chg="add del">
          <ac:chgData name="MSFNO Association" userId="S::msfno.association@oslo.msf.org::18932748-f4cf-4ffa-b11e-c90ddddd8474" providerId="AD" clId="Web-{03F75D60-D70A-9ADF-16CA-46C925C22D41}" dt="2020-04-22T13:28:13.685" v="51"/>
          <ac:spMkLst>
            <pc:docMk/>
            <pc:sldMk cId="1244978760" sldId="305"/>
            <ac:spMk id="25" creationId="{EA804283-B929-4503-802F-4585376E2B42}"/>
          </ac:spMkLst>
        </pc:spChg>
        <pc:spChg chg="add del">
          <ac:chgData name="MSFNO Association" userId="S::msfno.association@oslo.msf.org::18932748-f4cf-4ffa-b11e-c90ddddd8474" providerId="AD" clId="Web-{03F75D60-D70A-9ADF-16CA-46C925C22D41}" dt="2020-04-22T13:28:13.685" v="51"/>
          <ac:spMkLst>
            <pc:docMk/>
            <pc:sldMk cId="1244978760" sldId="305"/>
            <ac:spMk id="27" creationId="{D6EE29F2-D77F-4BD0-A20B-334D316A1C9D}"/>
          </ac:spMkLst>
        </pc:spChg>
        <pc:spChg chg="add del">
          <ac:chgData name="MSFNO Association" userId="S::msfno.association@oslo.msf.org::18932748-f4cf-4ffa-b11e-c90ddddd8474" providerId="AD" clId="Web-{03F75D60-D70A-9ADF-16CA-46C925C22D41}" dt="2020-04-22T13:28:13.685" v="51"/>
          <ac:spMkLst>
            <pc:docMk/>
            <pc:sldMk cId="1244978760" sldId="305"/>
            <ac:spMk id="29" creationId="{A04F1504-431A-4D86-9091-AE7E4B33376B}"/>
          </ac:spMkLst>
        </pc:spChg>
        <pc:spChg chg="add del">
          <ac:chgData name="MSFNO Association" userId="S::msfno.association@oslo.msf.org::18932748-f4cf-4ffa-b11e-c90ddddd8474" providerId="AD" clId="Web-{03F75D60-D70A-9ADF-16CA-46C925C22D41}" dt="2020-04-22T13:28:13.685" v="51"/>
          <ac:spMkLst>
            <pc:docMk/>
            <pc:sldMk cId="1244978760" sldId="305"/>
            <ac:spMk id="31" creationId="{0DEE8134-8942-423C-9EAA-0110FCA1131B}"/>
          </ac:spMkLst>
        </pc:spChg>
        <pc:spChg chg="add del">
          <ac:chgData name="MSFNO Association" userId="S::msfno.association@oslo.msf.org::18932748-f4cf-4ffa-b11e-c90ddddd8474" providerId="AD" clId="Web-{03F75D60-D70A-9ADF-16CA-46C925C22D41}" dt="2020-04-22T13:28:13.685" v="51"/>
          <ac:spMkLst>
            <pc:docMk/>
            <pc:sldMk cId="1244978760" sldId="305"/>
            <ac:spMk id="33" creationId="{C36A08F5-3B56-47C5-A371-9187BE56E1E5}"/>
          </ac:spMkLst>
        </pc:spChg>
        <pc:cxnChg chg="add del">
          <ac:chgData name="MSFNO Association" userId="S::msfno.association@oslo.msf.org::18932748-f4cf-4ffa-b11e-c90ddddd8474" providerId="AD" clId="Web-{03F75D60-D70A-9ADF-16CA-46C925C22D41}" dt="2020-04-22T13:28:13.685" v="51"/>
          <ac:cxnSpMkLst>
            <pc:docMk/>
            <pc:sldMk cId="1244978760" sldId="305"/>
            <ac:cxnSpMk id="23" creationId="{266A0658-1CC4-4B0D-AAB7-A702286AFB03}"/>
          </ac:cxnSpMkLst>
        </pc:cxnChg>
      </pc:sldChg>
      <pc:sldChg chg="addSp delSp modSp new mod setBg modClrScheme delDesignElem chgLayout">
        <pc:chgData name="MSFNO Association" userId="S::msfno.association@oslo.msf.org::18932748-f4cf-4ffa-b11e-c90ddddd8474" providerId="AD" clId="Web-{03F75D60-D70A-9ADF-16CA-46C925C22D41}" dt="2020-04-22T13:33:11.406" v="80"/>
        <pc:sldMkLst>
          <pc:docMk/>
          <pc:sldMk cId="2010055830" sldId="306"/>
        </pc:sldMkLst>
        <pc:spChg chg="mod ord">
          <ac:chgData name="MSFNO Association" userId="S::msfno.association@oslo.msf.org::18932748-f4cf-4ffa-b11e-c90ddddd8474" providerId="AD" clId="Web-{03F75D60-D70A-9ADF-16CA-46C925C22D41}" dt="2020-04-22T13:33:11.406" v="80"/>
          <ac:spMkLst>
            <pc:docMk/>
            <pc:sldMk cId="2010055830" sldId="306"/>
            <ac:spMk id="2" creationId="{61AC7844-9950-4649-BAA9-C9B3F8CFFE00}"/>
          </ac:spMkLst>
        </pc:spChg>
        <pc:spChg chg="del">
          <ac:chgData name="MSFNO Association" userId="S::msfno.association@oslo.msf.org::18932748-f4cf-4ffa-b11e-c90ddddd8474" providerId="AD" clId="Web-{03F75D60-D70A-9ADF-16CA-46C925C22D41}" dt="2020-04-22T13:27:47.419" v="48"/>
          <ac:spMkLst>
            <pc:docMk/>
            <pc:sldMk cId="2010055830" sldId="306"/>
            <ac:spMk id="3" creationId="{482CEBE6-1383-4716-833D-16460A12AAB0}"/>
          </ac:spMkLst>
        </pc:spChg>
        <pc:spChg chg="add del">
          <ac:chgData name="MSFNO Association" userId="S::msfno.association@oslo.msf.org::18932748-f4cf-4ffa-b11e-c90ddddd8474" providerId="AD" clId="Web-{03F75D60-D70A-9ADF-16CA-46C925C22D41}" dt="2020-04-22T13:28:13.685" v="51"/>
          <ac:spMkLst>
            <pc:docMk/>
            <pc:sldMk cId="2010055830" sldId="306"/>
            <ac:spMk id="8" creationId="{16F9E488-0718-4E1E-9D12-26779F606252}"/>
          </ac:spMkLst>
        </pc:spChg>
        <pc:spChg chg="add del">
          <ac:chgData name="MSFNO Association" userId="S::msfno.association@oslo.msf.org::18932748-f4cf-4ffa-b11e-c90ddddd8474" providerId="AD" clId="Web-{03F75D60-D70A-9ADF-16CA-46C925C22D41}" dt="2020-04-22T13:28:13.685" v="51"/>
          <ac:spMkLst>
            <pc:docMk/>
            <pc:sldMk cId="2010055830" sldId="306"/>
            <ac:spMk id="10" creationId="{D20AEB5B-DFC7-42B4-9FAA-6B95E01D0FCE}"/>
          </ac:spMkLst>
        </pc:spChg>
        <pc:grpChg chg="add del">
          <ac:chgData name="MSFNO Association" userId="S::msfno.association@oslo.msf.org::18932748-f4cf-4ffa-b11e-c90ddddd8474" providerId="AD" clId="Web-{03F75D60-D70A-9ADF-16CA-46C925C22D41}" dt="2020-04-22T13:28:13.685" v="51"/>
          <ac:grpSpMkLst>
            <pc:docMk/>
            <pc:sldMk cId="2010055830" sldId="306"/>
            <ac:grpSpMk id="12" creationId="{64B93721-934F-4F1E-A868-0B2BA110D3B5}"/>
          </ac:grpSpMkLst>
        </pc:grpChg>
      </pc:sldChg>
      <pc:sldChg chg="modSp new mod modClrScheme chgLayout">
        <pc:chgData name="MSFNO Association" userId="S::msfno.association@oslo.msf.org::18932748-f4cf-4ffa-b11e-c90ddddd8474" providerId="AD" clId="Web-{03F75D60-D70A-9ADF-16CA-46C925C22D41}" dt="2020-04-22T13:33:11.406" v="80"/>
        <pc:sldMkLst>
          <pc:docMk/>
          <pc:sldMk cId="3032291821" sldId="307"/>
        </pc:sldMkLst>
        <pc:spChg chg="mod ord">
          <ac:chgData name="MSFNO Association" userId="S::msfno.association@oslo.msf.org::18932748-f4cf-4ffa-b11e-c90ddddd8474" providerId="AD" clId="Web-{03F75D60-D70A-9ADF-16CA-46C925C22D41}" dt="2020-04-22T13:33:11.406" v="80"/>
          <ac:spMkLst>
            <pc:docMk/>
            <pc:sldMk cId="3032291821" sldId="307"/>
            <ac:spMk id="2" creationId="{2B477EB5-76A4-4752-9764-CD516B4057DF}"/>
          </ac:spMkLst>
        </pc:spChg>
        <pc:spChg chg="mod ord">
          <ac:chgData name="MSFNO Association" userId="S::msfno.association@oslo.msf.org::18932748-f4cf-4ffa-b11e-c90ddddd8474" providerId="AD" clId="Web-{03F75D60-D70A-9ADF-16CA-46C925C22D41}" dt="2020-04-22T13:33:11.406" v="80"/>
          <ac:spMkLst>
            <pc:docMk/>
            <pc:sldMk cId="3032291821" sldId="307"/>
            <ac:spMk id="3" creationId="{2BD443A9-BE96-4263-AD6F-F485BB573840}"/>
          </ac:spMkLst>
        </pc:spChg>
      </pc:sldChg>
      <pc:sldChg chg="addSp delSp modSp new del mod setBg modClrScheme delDesignElem chgLayout">
        <pc:chgData name="MSFNO Association" userId="S::msfno.association@oslo.msf.org::18932748-f4cf-4ffa-b11e-c90ddddd8474" providerId="AD" clId="Web-{03F75D60-D70A-9ADF-16CA-46C925C22D41}" dt="2020-04-22T13:30:49.514" v="61"/>
        <pc:sldMkLst>
          <pc:docMk/>
          <pc:sldMk cId="582352114" sldId="308"/>
        </pc:sldMkLst>
        <pc:spChg chg="mod ord">
          <ac:chgData name="MSFNO Association" userId="S::msfno.association@oslo.msf.org::18932748-f4cf-4ffa-b11e-c90ddddd8474" providerId="AD" clId="Web-{03F75D60-D70A-9ADF-16CA-46C925C22D41}" dt="2020-04-22T13:30:41.983" v="60"/>
          <ac:spMkLst>
            <pc:docMk/>
            <pc:sldMk cId="582352114" sldId="308"/>
            <ac:spMk id="2" creationId="{0B4C8CDD-32FB-4DD1-B6BE-7FBB6BC6626A}"/>
          </ac:spMkLst>
        </pc:spChg>
        <pc:spChg chg="del">
          <ac:chgData name="MSFNO Association" userId="S::msfno.association@oslo.msf.org::18932748-f4cf-4ffa-b11e-c90ddddd8474" providerId="AD" clId="Web-{03F75D60-D70A-9ADF-16CA-46C925C22D41}" dt="2020-04-22T13:30:23.295" v="57"/>
          <ac:spMkLst>
            <pc:docMk/>
            <pc:sldMk cId="582352114" sldId="308"/>
            <ac:spMk id="3" creationId="{EC0F71B3-A837-404F-ADC8-4B420422E5AC}"/>
          </ac:spMkLst>
        </pc:spChg>
        <pc:spChg chg="add del">
          <ac:chgData name="MSFNO Association" userId="S::msfno.association@oslo.msf.org::18932748-f4cf-4ffa-b11e-c90ddddd8474" providerId="AD" clId="Web-{03F75D60-D70A-9ADF-16CA-46C925C22D41}" dt="2020-04-22T13:30:41.983" v="60"/>
          <ac:spMkLst>
            <pc:docMk/>
            <pc:sldMk cId="582352114" sldId="308"/>
            <ac:spMk id="8" creationId="{5AB83C82-30AD-4DF2-A9AD-CE1547FDEDEA}"/>
          </ac:spMkLst>
        </pc:spChg>
        <pc:spChg chg="add del">
          <ac:chgData name="MSFNO Association" userId="S::msfno.association@oslo.msf.org::18932748-f4cf-4ffa-b11e-c90ddddd8474" providerId="AD" clId="Web-{03F75D60-D70A-9ADF-16CA-46C925C22D41}" dt="2020-04-22T13:30:41.983" v="60"/>
          <ac:spMkLst>
            <pc:docMk/>
            <pc:sldMk cId="582352114" sldId="308"/>
            <ac:spMk id="10" creationId="{B36D2DE0-0628-4A9A-A59D-7BA8B5EB3022}"/>
          </ac:spMkLst>
        </pc:spChg>
        <pc:spChg chg="add del">
          <ac:chgData name="MSFNO Association" userId="S::msfno.association@oslo.msf.org::18932748-f4cf-4ffa-b11e-c90ddddd8474" providerId="AD" clId="Web-{03F75D60-D70A-9ADF-16CA-46C925C22D41}" dt="2020-04-22T13:30:41.983" v="60"/>
          <ac:spMkLst>
            <pc:docMk/>
            <pc:sldMk cId="582352114" sldId="308"/>
            <ac:spMk id="12" creationId="{48E405C9-94BE-41DA-928C-DEC9A8550E9F}"/>
          </ac:spMkLst>
        </pc:spChg>
        <pc:spChg chg="add del">
          <ac:chgData name="MSFNO Association" userId="S::msfno.association@oslo.msf.org::18932748-f4cf-4ffa-b11e-c90ddddd8474" providerId="AD" clId="Web-{03F75D60-D70A-9ADF-16CA-46C925C22D41}" dt="2020-04-22T13:30:41.983" v="60"/>
          <ac:spMkLst>
            <pc:docMk/>
            <pc:sldMk cId="582352114" sldId="308"/>
            <ac:spMk id="14" creationId="{D2091A72-D5BB-42AC-8FD3-F7747D90861E}"/>
          </ac:spMkLst>
        </pc:spChg>
        <pc:spChg chg="add del">
          <ac:chgData name="MSFNO Association" userId="S::msfno.association@oslo.msf.org::18932748-f4cf-4ffa-b11e-c90ddddd8474" providerId="AD" clId="Web-{03F75D60-D70A-9ADF-16CA-46C925C22D41}" dt="2020-04-22T13:30:41.983" v="60"/>
          <ac:spMkLst>
            <pc:docMk/>
            <pc:sldMk cId="582352114" sldId="308"/>
            <ac:spMk id="16" creationId="{6ED12BFC-A737-46AF-8411-481112D54B0C}"/>
          </ac:spMkLst>
        </pc:spChg>
      </pc:sldChg>
      <pc:sldChg chg="delSp add del mod replId modClrScheme chgLayout">
        <pc:chgData name="MSFNO Association" userId="S::msfno.association@oslo.msf.org::18932748-f4cf-4ffa-b11e-c90ddddd8474" providerId="AD" clId="Web-{03F75D60-D70A-9ADF-16CA-46C925C22D41}" dt="2020-04-22T13:47:16.958" v="147"/>
        <pc:sldMkLst>
          <pc:docMk/>
          <pc:sldMk cId="2887518911" sldId="308"/>
        </pc:sldMkLst>
        <pc:picChg chg="del">
          <ac:chgData name="MSFNO Association" userId="S::msfno.association@oslo.msf.org::18932748-f4cf-4ffa-b11e-c90ddddd8474" providerId="AD" clId="Web-{03F75D60-D70A-9ADF-16CA-46C925C22D41}" dt="2020-04-22T13:32:41.577" v="77"/>
          <ac:picMkLst>
            <pc:docMk/>
            <pc:sldMk cId="2887518911" sldId="308"/>
            <ac:picMk id="5" creationId="{06F4967E-93FC-41E3-AD3F-9EE8F8173112}"/>
          </ac:picMkLst>
        </pc:picChg>
        <pc:picChg chg="del">
          <ac:chgData name="MSFNO Association" userId="S::msfno.association@oslo.msf.org::18932748-f4cf-4ffa-b11e-c90ddddd8474" providerId="AD" clId="Web-{03F75D60-D70A-9ADF-16CA-46C925C22D41}" dt="2020-04-22T13:32:46.124" v="78"/>
          <ac:picMkLst>
            <pc:docMk/>
            <pc:sldMk cId="2887518911" sldId="308"/>
            <ac:picMk id="6" creationId="{F1DBA944-7AC6-4628-83B5-1ECB40D52883}"/>
          </ac:picMkLst>
        </pc:picChg>
      </pc:sldChg>
      <pc:sldMasterChg chg="del delSldLayout">
        <pc:chgData name="MSFNO Association" userId="S::msfno.association@oslo.msf.org::18932748-f4cf-4ffa-b11e-c90ddddd8474" providerId="AD" clId="Web-{03F75D60-D70A-9ADF-16CA-46C925C22D41}" dt="2020-04-22T13:28:13.685" v="51"/>
        <pc:sldMasterMkLst>
          <pc:docMk/>
          <pc:sldMasterMk cId="3803240117" sldId="2147483648"/>
        </pc:sldMasterMkLst>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4200461204" sldId="2147483649"/>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2049562896" sldId="2147483650"/>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3207972320" sldId="2147483651"/>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3886867915" sldId="2147483652"/>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716290614" sldId="2147483653"/>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457546807" sldId="2147483654"/>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3956302812" sldId="2147483655"/>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3524726913" sldId="2147483656"/>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341102158" sldId="2147483657"/>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2809752957" sldId="2147483658"/>
          </pc:sldLayoutMkLst>
        </pc:sldLayoutChg>
        <pc:sldLayoutChg chg="del">
          <pc:chgData name="MSFNO Association" userId="S::msfno.association@oslo.msf.org::18932748-f4cf-4ffa-b11e-c90ddddd8474" providerId="AD" clId="Web-{03F75D60-D70A-9ADF-16CA-46C925C22D41}" dt="2020-04-22T13:28:13.685" v="51"/>
          <pc:sldLayoutMkLst>
            <pc:docMk/>
            <pc:sldMasterMk cId="3803240117" sldId="2147483648"/>
            <pc:sldLayoutMk cId="2658029746" sldId="2147483659"/>
          </pc:sldLayoutMkLst>
        </pc:sldLayoutChg>
      </pc:sldMasterChg>
      <pc:sldMasterChg chg="add del addSldLayout delSldLayout modSldLayout">
        <pc:chgData name="MSFNO Association" userId="S::msfno.association@oslo.msf.org::18932748-f4cf-4ffa-b11e-c90ddddd8474" providerId="AD" clId="Web-{03F75D60-D70A-9ADF-16CA-46C925C22D41}" dt="2020-04-22T13:28:55.326" v="53"/>
        <pc:sldMasterMkLst>
          <pc:docMk/>
          <pc:sldMasterMk cId="3564162002" sldId="2147483660"/>
        </pc:sldMasterMkLst>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1168928858" sldId="2147483661"/>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3506193104" sldId="2147483662"/>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648713051" sldId="2147483663"/>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2781517702" sldId="2147483664"/>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2781252922" sldId="2147483665"/>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25114108" sldId="2147483666"/>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2569582346" sldId="2147483667"/>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2770876289" sldId="2147483668"/>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75953355" sldId="2147483669"/>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3003705544" sldId="2147483670"/>
          </pc:sldLayoutMkLst>
        </pc:sldLayoutChg>
        <pc:sldLayoutChg chg="add del mod replId">
          <pc:chgData name="MSFNO Association" userId="S::msfno.association@oslo.msf.org::18932748-f4cf-4ffa-b11e-c90ddddd8474" providerId="AD" clId="Web-{03F75D60-D70A-9ADF-16CA-46C925C22D41}" dt="2020-04-22T13:28:55.326" v="53"/>
          <pc:sldLayoutMkLst>
            <pc:docMk/>
            <pc:sldMasterMk cId="3564162002" sldId="2147483660"/>
            <pc:sldLayoutMk cId="774512626" sldId="2147483671"/>
          </pc:sldLayoutMkLst>
        </pc:sldLayoutChg>
      </pc:sldMasterChg>
      <pc:sldMasterChg chg="add del addSldLayout delSldLayout modSldLayout">
        <pc:chgData name="MSFNO Association" userId="S::msfno.association@oslo.msf.org::18932748-f4cf-4ffa-b11e-c90ddddd8474" providerId="AD" clId="Web-{03F75D60-D70A-9ADF-16CA-46C925C22D41}" dt="2020-04-22T13:29:41.779" v="54"/>
        <pc:sldMasterMkLst>
          <pc:docMk/>
          <pc:sldMasterMk cId="3910756872" sldId="2147483672"/>
        </pc:sldMasterMkLst>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270847898" sldId="2147483673"/>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4034107525" sldId="2147483674"/>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2614441002" sldId="2147483675"/>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4136320591" sldId="2147483676"/>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3883845933" sldId="2147483677"/>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2465583882" sldId="2147483678"/>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2930821110" sldId="2147483679"/>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3491847677" sldId="2147483680"/>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2871408267" sldId="2147483681"/>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3008413327" sldId="2147483682"/>
          </pc:sldLayoutMkLst>
        </pc:sldLayoutChg>
        <pc:sldLayoutChg chg="add del mod replId">
          <pc:chgData name="MSFNO Association" userId="S::msfno.association@oslo.msf.org::18932748-f4cf-4ffa-b11e-c90ddddd8474" providerId="AD" clId="Web-{03F75D60-D70A-9ADF-16CA-46C925C22D41}" dt="2020-04-22T13:29:41.779" v="54"/>
          <pc:sldLayoutMkLst>
            <pc:docMk/>
            <pc:sldMasterMk cId="3910756872" sldId="2147483672"/>
            <pc:sldLayoutMk cId="4294714752" sldId="2147483683"/>
          </pc:sldLayoutMkLst>
        </pc:sldLayoutChg>
      </pc:sldMasterChg>
      <pc:sldMasterChg chg="add del addSldLayout delSldLayout modSldLayout">
        <pc:chgData name="MSFNO Association" userId="S::msfno.association@oslo.msf.org::18932748-f4cf-4ffa-b11e-c90ddddd8474" providerId="AD" clId="Web-{03F75D60-D70A-9ADF-16CA-46C925C22D41}" dt="2020-04-22T13:29:58.123" v="55"/>
        <pc:sldMasterMkLst>
          <pc:docMk/>
          <pc:sldMasterMk cId="991813131" sldId="2147483684"/>
        </pc:sldMasterMkLst>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1704276026" sldId="2147483685"/>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1886019848" sldId="2147483686"/>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312426821" sldId="2147483687"/>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3067943532" sldId="2147483688"/>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3440835833" sldId="2147483689"/>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815643073" sldId="2147483690"/>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1396686419" sldId="2147483691"/>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3349081317" sldId="2147483692"/>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2825059394" sldId="2147483693"/>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36754975" sldId="2147483694"/>
          </pc:sldLayoutMkLst>
        </pc:sldLayoutChg>
        <pc:sldLayoutChg chg="add del mod replId">
          <pc:chgData name="MSFNO Association" userId="S::msfno.association@oslo.msf.org::18932748-f4cf-4ffa-b11e-c90ddddd8474" providerId="AD" clId="Web-{03F75D60-D70A-9ADF-16CA-46C925C22D41}" dt="2020-04-22T13:29:58.123" v="55"/>
          <pc:sldLayoutMkLst>
            <pc:docMk/>
            <pc:sldMasterMk cId="991813131" sldId="2147483684"/>
            <pc:sldLayoutMk cId="87795789" sldId="2147483695"/>
          </pc:sldLayoutMkLst>
        </pc:sldLayoutChg>
      </pc:sldMasterChg>
      <pc:sldMasterChg chg="add del addSldLayout delSldLayout modSldLayout">
        <pc:chgData name="MSFNO Association" userId="S::msfno.association@oslo.msf.org::18932748-f4cf-4ffa-b11e-c90ddddd8474" providerId="AD" clId="Web-{03F75D60-D70A-9ADF-16CA-46C925C22D41}" dt="2020-04-22T13:30:41.983" v="60"/>
        <pc:sldMasterMkLst>
          <pc:docMk/>
          <pc:sldMasterMk cId="3565515355" sldId="2147483696"/>
        </pc:sldMasterMkLst>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2117147642" sldId="2147483697"/>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2487299127" sldId="2147483698"/>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261674530" sldId="2147483699"/>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1938017859" sldId="2147483700"/>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2041047291" sldId="2147483701"/>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1931810243" sldId="2147483702"/>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3912798875" sldId="2147483703"/>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3871611636" sldId="2147483704"/>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4135639275" sldId="2147483705"/>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2976876758" sldId="2147483706"/>
          </pc:sldLayoutMkLst>
        </pc:sldLayoutChg>
        <pc:sldLayoutChg chg="add del mod replId">
          <pc:chgData name="MSFNO Association" userId="S::msfno.association@oslo.msf.org::18932748-f4cf-4ffa-b11e-c90ddddd8474" providerId="AD" clId="Web-{03F75D60-D70A-9ADF-16CA-46C925C22D41}" dt="2020-04-22T13:30:41.983" v="60"/>
          <pc:sldLayoutMkLst>
            <pc:docMk/>
            <pc:sldMasterMk cId="3565515355" sldId="2147483696"/>
            <pc:sldLayoutMk cId="1953686937" sldId="2147483707"/>
          </pc:sldLayoutMkLst>
        </pc:sldLayoutChg>
      </pc:sldMasterChg>
      <pc:sldMasterChg chg="add del addSldLayout delSldLayout modSldLayout">
        <pc:chgData name="MSFNO Association" userId="S::msfno.association@oslo.msf.org::18932748-f4cf-4ffa-b11e-c90ddddd8474" providerId="AD" clId="Web-{03F75D60-D70A-9ADF-16CA-46C925C22D41}" dt="2020-04-22T13:31:07.733" v="62"/>
        <pc:sldMasterMkLst>
          <pc:docMk/>
          <pc:sldMasterMk cId="2036223030" sldId="2147483708"/>
        </pc:sldMasterMkLst>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648572901" sldId="2147483709"/>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149760036" sldId="2147483710"/>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2794070254" sldId="2147483711"/>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4127044763" sldId="2147483712"/>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849951544" sldId="2147483713"/>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3593860292" sldId="2147483714"/>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162308394" sldId="2147483715"/>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967231218" sldId="2147483716"/>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3940417419" sldId="2147483717"/>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2815157691" sldId="2147483718"/>
          </pc:sldLayoutMkLst>
        </pc:sldLayoutChg>
        <pc:sldLayoutChg chg="add del mod replId">
          <pc:chgData name="MSFNO Association" userId="S::msfno.association@oslo.msf.org::18932748-f4cf-4ffa-b11e-c90ddddd8474" providerId="AD" clId="Web-{03F75D60-D70A-9ADF-16CA-46C925C22D41}" dt="2020-04-22T13:31:07.733" v="62"/>
          <pc:sldLayoutMkLst>
            <pc:docMk/>
            <pc:sldMasterMk cId="2036223030" sldId="2147483708"/>
            <pc:sldLayoutMk cId="3376555399" sldId="2147483719"/>
          </pc:sldLayoutMkLst>
        </pc:sldLayoutChg>
      </pc:sldMasterChg>
      <pc:sldMasterChg chg="add del addSldLayout delSldLayout modSldLayout">
        <pc:chgData name="MSFNO Association" userId="S::msfno.association@oslo.msf.org::18932748-f4cf-4ffa-b11e-c90ddddd8474" providerId="AD" clId="Web-{03F75D60-D70A-9ADF-16CA-46C925C22D41}" dt="2020-04-22T13:31:25.936" v="63"/>
        <pc:sldMasterMkLst>
          <pc:docMk/>
          <pc:sldMasterMk cId="3561800964" sldId="2147483720"/>
        </pc:sldMasterMkLst>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3087999304" sldId="2147483721"/>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2978697586" sldId="2147483722"/>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1032840227" sldId="2147483723"/>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3259283432" sldId="2147483724"/>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2011000528" sldId="2147483725"/>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3188160631" sldId="2147483726"/>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3758861005" sldId="2147483727"/>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2551138337" sldId="2147483728"/>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3836003950" sldId="2147483729"/>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1351480138" sldId="2147483730"/>
          </pc:sldLayoutMkLst>
        </pc:sldLayoutChg>
        <pc:sldLayoutChg chg="add del mod replId">
          <pc:chgData name="MSFNO Association" userId="S::msfno.association@oslo.msf.org::18932748-f4cf-4ffa-b11e-c90ddddd8474" providerId="AD" clId="Web-{03F75D60-D70A-9ADF-16CA-46C925C22D41}" dt="2020-04-22T13:31:25.936" v="63"/>
          <pc:sldLayoutMkLst>
            <pc:docMk/>
            <pc:sldMasterMk cId="3561800964" sldId="2147483720"/>
            <pc:sldLayoutMk cId="1076800966" sldId="2147483731"/>
          </pc:sldLayoutMkLst>
        </pc:sldLayoutChg>
      </pc:sldMasterChg>
      <pc:sldMasterChg chg="add del addSldLayout delSldLayout modSldLayout">
        <pc:chgData name="MSFNO Association" userId="S::msfno.association@oslo.msf.org::18932748-f4cf-4ffa-b11e-c90ddddd8474" providerId="AD" clId="Web-{03F75D60-D70A-9ADF-16CA-46C925C22D41}" dt="2020-04-22T13:33:04.765" v="79"/>
        <pc:sldMasterMkLst>
          <pc:docMk/>
          <pc:sldMasterMk cId="235454055" sldId="2147483732"/>
        </pc:sldMasterMkLst>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2734990283" sldId="2147483733"/>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3803981884" sldId="2147483734"/>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3297287612" sldId="2147483735"/>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1830337800" sldId="2147483736"/>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2667151600" sldId="2147483737"/>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2515820821" sldId="2147483738"/>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3101313721" sldId="2147483739"/>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2747002540" sldId="2147483740"/>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715455001" sldId="2147483741"/>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571568887" sldId="2147483742"/>
          </pc:sldLayoutMkLst>
        </pc:sldLayoutChg>
        <pc:sldLayoutChg chg="add del mod replId">
          <pc:chgData name="MSFNO Association" userId="S::msfno.association@oslo.msf.org::18932748-f4cf-4ffa-b11e-c90ddddd8474" providerId="AD" clId="Web-{03F75D60-D70A-9ADF-16CA-46C925C22D41}" dt="2020-04-22T13:33:04.765" v="79"/>
          <pc:sldLayoutMkLst>
            <pc:docMk/>
            <pc:sldMasterMk cId="235454055" sldId="2147483732"/>
            <pc:sldLayoutMk cId="258743526" sldId="2147483743"/>
          </pc:sldLayoutMkLst>
        </pc:sldLayoutChg>
      </pc:sldMasterChg>
      <pc:sldMasterChg chg="add del addSldLayout delSldLayout modSldLayout">
        <pc:chgData name="MSFNO Association" userId="S::msfno.association@oslo.msf.org::18932748-f4cf-4ffa-b11e-c90ddddd8474" providerId="AD" clId="Web-{03F75D60-D70A-9ADF-16CA-46C925C22D41}" dt="2020-04-22T13:33:11.406" v="80"/>
        <pc:sldMasterMkLst>
          <pc:docMk/>
          <pc:sldMasterMk cId="375200552" sldId="2147483744"/>
        </pc:sldMasterMkLst>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2937388636" sldId="2147483745"/>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912218937" sldId="2147483746"/>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2032986926" sldId="2147483747"/>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4275810050" sldId="2147483748"/>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3689247751" sldId="2147483749"/>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3735175584" sldId="2147483750"/>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159109691" sldId="2147483751"/>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2844221436" sldId="2147483752"/>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474714287" sldId="2147483753"/>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1432473897" sldId="2147483754"/>
          </pc:sldLayoutMkLst>
        </pc:sldLayoutChg>
        <pc:sldLayoutChg chg="add del mod replId">
          <pc:chgData name="MSFNO Association" userId="S::msfno.association@oslo.msf.org::18932748-f4cf-4ffa-b11e-c90ddddd8474" providerId="AD" clId="Web-{03F75D60-D70A-9ADF-16CA-46C925C22D41}" dt="2020-04-22T13:33:11.406" v="80"/>
          <pc:sldLayoutMkLst>
            <pc:docMk/>
            <pc:sldMasterMk cId="375200552" sldId="2147483744"/>
            <pc:sldLayoutMk cId="747105482" sldId="2147483755"/>
          </pc:sldLayoutMkLst>
        </pc:sldLayoutChg>
      </pc:sldMasterChg>
      <pc:sldMasterChg chg="add addSldLayout modSldLayout">
        <pc:chgData name="MSFNO Association" userId="S::msfno.association@oslo.msf.org::18932748-f4cf-4ffa-b11e-c90ddddd8474" providerId="AD" clId="Web-{03F75D60-D70A-9ADF-16CA-46C925C22D41}" dt="2020-04-22T13:33:11.406" v="80"/>
        <pc:sldMasterMkLst>
          <pc:docMk/>
          <pc:sldMasterMk cId="3004469650" sldId="2147483756"/>
        </pc:sldMasterMkLst>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1651028155" sldId="2147483757"/>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2497128389" sldId="2147483758"/>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2092685700" sldId="2147483759"/>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882907580" sldId="2147483760"/>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2571887461" sldId="2147483761"/>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4053339259" sldId="2147483762"/>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3716551469" sldId="2147483763"/>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2147068674" sldId="2147483764"/>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3193462635" sldId="2147483765"/>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2407210688" sldId="2147483766"/>
          </pc:sldLayoutMkLst>
        </pc:sldLayoutChg>
        <pc:sldLayoutChg chg="add mod replId">
          <pc:chgData name="MSFNO Association" userId="S::msfno.association@oslo.msf.org::18932748-f4cf-4ffa-b11e-c90ddddd8474" providerId="AD" clId="Web-{03F75D60-D70A-9ADF-16CA-46C925C22D41}" dt="2020-04-22T13:33:11.406" v="80"/>
          <pc:sldLayoutMkLst>
            <pc:docMk/>
            <pc:sldMasterMk cId="3004469650" sldId="2147483756"/>
            <pc:sldLayoutMk cId="2688515423" sldId="2147483767"/>
          </pc:sldLayoutMkLst>
        </pc:sldLayoutChg>
      </pc:sldMasterChg>
    </pc:docChg>
  </pc:docChgLst>
  <pc:docChgLst>
    <pc:chgData name="MSFNO Association" userId="S::msfno.association@oslo.msf.org::18932748-f4cf-4ffa-b11e-c90ddddd8474" providerId="AD" clId="Web-{6BB268BF-BDA0-45BD-BA4C-FF5B1A688BDB}"/>
    <pc:docChg chg="addSld delSld modSld sldOrd">
      <pc:chgData name="MSFNO Association" userId="S::msfno.association@oslo.msf.org::18932748-f4cf-4ffa-b11e-c90ddddd8474" providerId="AD" clId="Web-{6BB268BF-BDA0-45BD-BA4C-FF5B1A688BDB}" dt="2020-04-22T15:56:06.805" v="486"/>
      <pc:docMkLst>
        <pc:docMk/>
      </pc:docMkLst>
      <pc:sldChg chg="addSp delSp modSp ord">
        <pc:chgData name="MSFNO Association" userId="S::msfno.association@oslo.msf.org::18932748-f4cf-4ffa-b11e-c90ddddd8474" providerId="AD" clId="Web-{6BB268BF-BDA0-45BD-BA4C-FF5B1A688BDB}" dt="2020-04-22T15:33:43.611" v="250" actId="14100"/>
        <pc:sldMkLst>
          <pc:docMk/>
          <pc:sldMk cId="2348512027" sldId="259"/>
        </pc:sldMkLst>
        <pc:spChg chg="del mod">
          <ac:chgData name="MSFNO Association" userId="S::msfno.association@oslo.msf.org::18932748-f4cf-4ffa-b11e-c90ddddd8474" providerId="AD" clId="Web-{6BB268BF-BDA0-45BD-BA4C-FF5B1A688BDB}" dt="2020-04-22T15:18:40.237" v="62"/>
          <ac:spMkLst>
            <pc:docMk/>
            <pc:sldMk cId="2348512027" sldId="259"/>
            <ac:spMk id="3" creationId="{00000000-0000-0000-0000-000000000000}"/>
          </ac:spMkLst>
        </pc:spChg>
        <pc:spChg chg="mod">
          <ac:chgData name="MSFNO Association" userId="S::msfno.association@oslo.msf.org::18932748-f4cf-4ffa-b11e-c90ddddd8474" providerId="AD" clId="Web-{6BB268BF-BDA0-45BD-BA4C-FF5B1A688BDB}" dt="2020-04-22T15:33:09.642" v="242" actId="20577"/>
          <ac:spMkLst>
            <pc:docMk/>
            <pc:sldMk cId="2348512027" sldId="259"/>
            <ac:spMk id="5" creationId="{ADF19E4F-A1CA-4CE9-A351-8B612F8A449D}"/>
          </ac:spMkLst>
        </pc:spChg>
        <pc:spChg chg="mod">
          <ac:chgData name="MSFNO Association" userId="S::msfno.association@oslo.msf.org::18932748-f4cf-4ffa-b11e-c90ddddd8474" providerId="AD" clId="Web-{6BB268BF-BDA0-45BD-BA4C-FF5B1A688BDB}" dt="2020-04-22T15:27:28.902" v="146" actId="1076"/>
          <ac:spMkLst>
            <pc:docMk/>
            <pc:sldMk cId="2348512027" sldId="259"/>
            <ac:spMk id="8" creationId="{00000000-0000-0000-0000-000000000000}"/>
          </ac:spMkLst>
        </pc:spChg>
        <pc:spChg chg="mod ord">
          <ac:chgData name="MSFNO Association" userId="S::msfno.association@oslo.msf.org::18932748-f4cf-4ffa-b11e-c90ddddd8474" providerId="AD" clId="Web-{6BB268BF-BDA0-45BD-BA4C-FF5B1A688BDB}" dt="2020-04-22T15:32:09.391" v="232" actId="1076"/>
          <ac:spMkLst>
            <pc:docMk/>
            <pc:sldMk cId="2348512027" sldId="259"/>
            <ac:spMk id="9" creationId="{00000000-0000-0000-0000-000000000000}"/>
          </ac:spMkLst>
        </pc:spChg>
        <pc:spChg chg="del">
          <ac:chgData name="MSFNO Association" userId="S::msfno.association@oslo.msf.org::18932748-f4cf-4ffa-b11e-c90ddddd8474" providerId="AD" clId="Web-{6BB268BF-BDA0-45BD-BA4C-FF5B1A688BDB}" dt="2020-04-22T15:21:52.849" v="77"/>
          <ac:spMkLst>
            <pc:docMk/>
            <pc:sldMk cId="2348512027" sldId="259"/>
            <ac:spMk id="11" creationId="{00000000-0000-0000-0000-000000000000}"/>
          </ac:spMkLst>
        </pc:spChg>
        <pc:spChg chg="del mod">
          <ac:chgData name="MSFNO Association" userId="S::msfno.association@oslo.msf.org::18932748-f4cf-4ffa-b11e-c90ddddd8474" providerId="AD" clId="Web-{6BB268BF-BDA0-45BD-BA4C-FF5B1A688BDB}" dt="2020-04-22T15:21:50.662" v="76"/>
          <ac:spMkLst>
            <pc:docMk/>
            <pc:sldMk cId="2348512027" sldId="259"/>
            <ac:spMk id="13" creationId="{00000000-0000-0000-0000-000000000000}"/>
          </ac:spMkLst>
        </pc:spChg>
        <pc:spChg chg="del mod">
          <ac:chgData name="MSFNO Association" userId="S::msfno.association@oslo.msf.org::18932748-f4cf-4ffa-b11e-c90ddddd8474" providerId="AD" clId="Web-{6BB268BF-BDA0-45BD-BA4C-FF5B1A688BDB}" dt="2020-04-22T15:31:20.734" v="220"/>
          <ac:spMkLst>
            <pc:docMk/>
            <pc:sldMk cId="2348512027" sldId="259"/>
            <ac:spMk id="14" creationId="{00000000-0000-0000-0000-000000000000}"/>
          </ac:spMkLst>
        </pc:spChg>
        <pc:spChg chg="mod">
          <ac:chgData name="MSFNO Association" userId="S::msfno.association@oslo.msf.org::18932748-f4cf-4ffa-b11e-c90ddddd8474" providerId="AD" clId="Web-{6BB268BF-BDA0-45BD-BA4C-FF5B1A688BDB}" dt="2020-04-22T15:33:10.439" v="245" actId="1076"/>
          <ac:spMkLst>
            <pc:docMk/>
            <pc:sldMk cId="2348512027" sldId="259"/>
            <ac:spMk id="15" creationId="{00000000-0000-0000-0000-000000000000}"/>
          </ac:spMkLst>
        </pc:spChg>
        <pc:spChg chg="mod">
          <ac:chgData name="MSFNO Association" userId="S::msfno.association@oslo.msf.org::18932748-f4cf-4ffa-b11e-c90ddddd8474" providerId="AD" clId="Web-{6BB268BF-BDA0-45BD-BA4C-FF5B1A688BDB}" dt="2020-04-22T15:33:24.501" v="247" actId="14100"/>
          <ac:spMkLst>
            <pc:docMk/>
            <pc:sldMk cId="2348512027" sldId="259"/>
            <ac:spMk id="16" creationId="{00000000-0000-0000-0000-000000000000}"/>
          </ac:spMkLst>
        </pc:spChg>
        <pc:spChg chg="mod">
          <ac:chgData name="MSFNO Association" userId="S::msfno.association@oslo.msf.org::18932748-f4cf-4ffa-b11e-c90ddddd8474" providerId="AD" clId="Web-{6BB268BF-BDA0-45BD-BA4C-FF5B1A688BDB}" dt="2020-04-22T15:32:53.891" v="240" actId="14100"/>
          <ac:spMkLst>
            <pc:docMk/>
            <pc:sldMk cId="2348512027" sldId="259"/>
            <ac:spMk id="17" creationId="{00000000-0000-0000-0000-000000000000}"/>
          </ac:spMkLst>
        </pc:spChg>
        <pc:spChg chg="add mod">
          <ac:chgData name="MSFNO Association" userId="S::msfno.association@oslo.msf.org::18932748-f4cf-4ffa-b11e-c90ddddd8474" providerId="AD" clId="Web-{6BB268BF-BDA0-45BD-BA4C-FF5B1A688BDB}" dt="2020-04-22T15:27:03.339" v="141" actId="14100"/>
          <ac:spMkLst>
            <pc:docMk/>
            <pc:sldMk cId="2348512027" sldId="259"/>
            <ac:spMk id="18" creationId="{57099156-62E4-485D-9104-A6A2AA6CBE98}"/>
          </ac:spMkLst>
        </pc:spChg>
        <pc:spChg chg="del mod">
          <ac:chgData name="MSFNO Association" userId="S::msfno.association@oslo.msf.org::18932748-f4cf-4ffa-b11e-c90ddddd8474" providerId="AD" clId="Web-{6BB268BF-BDA0-45BD-BA4C-FF5B1A688BDB}" dt="2020-04-22T15:19:11.347" v="66"/>
          <ac:spMkLst>
            <pc:docMk/>
            <pc:sldMk cId="2348512027" sldId="259"/>
            <ac:spMk id="20" creationId="{00000000-0000-0000-0000-000000000000}"/>
          </ac:spMkLst>
        </pc:spChg>
        <pc:spChg chg="add del mod">
          <ac:chgData name="MSFNO Association" userId="S::msfno.association@oslo.msf.org::18932748-f4cf-4ffa-b11e-c90ddddd8474" providerId="AD" clId="Web-{6BB268BF-BDA0-45BD-BA4C-FF5B1A688BDB}" dt="2020-04-22T15:31:40.453" v="225"/>
          <ac:spMkLst>
            <pc:docMk/>
            <pc:sldMk cId="2348512027" sldId="259"/>
            <ac:spMk id="21" creationId="{F8E2D0BB-A14A-4E76-A1EC-23EA27CB95D3}"/>
          </ac:spMkLst>
        </pc:spChg>
        <pc:spChg chg="add del">
          <ac:chgData name="MSFNO Association" userId="S::msfno.association@oslo.msf.org::18932748-f4cf-4ffa-b11e-c90ddddd8474" providerId="AD" clId="Web-{6BB268BF-BDA0-45BD-BA4C-FF5B1A688BDB}" dt="2020-04-22T15:29:19.763" v="197"/>
          <ac:spMkLst>
            <pc:docMk/>
            <pc:sldMk cId="2348512027" sldId="259"/>
            <ac:spMk id="22" creationId="{1A2E03CC-264D-4881-B0AC-D4472E8C0107}"/>
          </ac:spMkLst>
        </pc:spChg>
        <pc:spChg chg="add mod">
          <ac:chgData name="MSFNO Association" userId="S::msfno.association@oslo.msf.org::18932748-f4cf-4ffa-b11e-c90ddddd8474" providerId="AD" clId="Web-{6BB268BF-BDA0-45BD-BA4C-FF5B1A688BDB}" dt="2020-04-22T15:33:43.611" v="250" actId="14100"/>
          <ac:spMkLst>
            <pc:docMk/>
            <pc:sldMk cId="2348512027" sldId="259"/>
            <ac:spMk id="23" creationId="{F1B05C03-08D0-42F6-8AC1-5C895F4149D2}"/>
          </ac:spMkLst>
        </pc:spChg>
        <pc:spChg chg="add mod">
          <ac:chgData name="MSFNO Association" userId="S::msfno.association@oslo.msf.org::18932748-f4cf-4ffa-b11e-c90ddddd8474" providerId="AD" clId="Web-{6BB268BF-BDA0-45BD-BA4C-FF5B1A688BDB}" dt="2020-04-22T15:32:17.266" v="234" actId="14100"/>
          <ac:spMkLst>
            <pc:docMk/>
            <pc:sldMk cId="2348512027" sldId="259"/>
            <ac:spMk id="24" creationId="{0601174E-4BC3-45DC-80B6-9B14B552E53F}"/>
          </ac:spMkLst>
        </pc:spChg>
        <pc:spChg chg="add mod">
          <ac:chgData name="MSFNO Association" userId="S::msfno.association@oslo.msf.org::18932748-f4cf-4ffa-b11e-c90ddddd8474" providerId="AD" clId="Web-{6BB268BF-BDA0-45BD-BA4C-FF5B1A688BDB}" dt="2020-04-22T15:30:01.076" v="207" actId="14100"/>
          <ac:spMkLst>
            <pc:docMk/>
            <pc:sldMk cId="2348512027" sldId="259"/>
            <ac:spMk id="25" creationId="{FB0DE11B-80F9-4B17-BACA-60B8A49398BB}"/>
          </ac:spMkLst>
        </pc:spChg>
        <pc:picChg chg="mod ord modCrop">
          <ac:chgData name="MSFNO Association" userId="S::msfno.association@oslo.msf.org::18932748-f4cf-4ffa-b11e-c90ddddd8474" providerId="AD" clId="Web-{6BB268BF-BDA0-45BD-BA4C-FF5B1A688BDB}" dt="2020-04-22T15:28:46.450" v="190" actId="1076"/>
          <ac:picMkLst>
            <pc:docMk/>
            <pc:sldMk cId="2348512027" sldId="259"/>
            <ac:picMk id="2" creationId="{00000000-0000-0000-0000-000000000000}"/>
          </ac:picMkLst>
        </pc:picChg>
        <pc:picChg chg="del">
          <ac:chgData name="MSFNO Association" userId="S::msfno.association@oslo.msf.org::18932748-f4cf-4ffa-b11e-c90ddddd8474" providerId="AD" clId="Web-{6BB268BF-BDA0-45BD-BA4C-FF5B1A688BDB}" dt="2020-04-22T15:19:23.066" v="68"/>
          <ac:picMkLst>
            <pc:docMk/>
            <pc:sldMk cId="2348512027" sldId="259"/>
            <ac:picMk id="6" creationId="{F1DBA944-7AC6-4628-83B5-1ECB40D52883}"/>
          </ac:picMkLst>
        </pc:picChg>
        <pc:picChg chg="add mod ord">
          <ac:chgData name="MSFNO Association" userId="S::msfno.association@oslo.msf.org::18932748-f4cf-4ffa-b11e-c90ddddd8474" providerId="AD" clId="Web-{6BB268BF-BDA0-45BD-BA4C-FF5B1A688BDB}" dt="2020-04-22T15:31:53.859" v="229" actId="1076"/>
          <ac:picMkLst>
            <pc:docMk/>
            <pc:sldMk cId="2348512027" sldId="259"/>
            <ac:picMk id="7" creationId="{E26B19DF-3942-4927-A13B-8FDF97D761A0}"/>
          </ac:picMkLst>
        </pc:picChg>
        <pc:picChg chg="mod">
          <ac:chgData name="MSFNO Association" userId="S::msfno.association@oslo.msf.org::18932748-f4cf-4ffa-b11e-c90ddddd8474" providerId="AD" clId="Web-{6BB268BF-BDA0-45BD-BA4C-FF5B1A688BDB}" dt="2020-04-22T15:32:12.219" v="233" actId="1076"/>
          <ac:picMkLst>
            <pc:docMk/>
            <pc:sldMk cId="2348512027" sldId="259"/>
            <ac:picMk id="10" creationId="{00000000-0000-0000-0000-000000000000}"/>
          </ac:picMkLst>
        </pc:picChg>
      </pc:sldChg>
      <pc:sldChg chg="modSp ord">
        <pc:chgData name="MSFNO Association" userId="S::msfno.association@oslo.msf.org::18932748-f4cf-4ffa-b11e-c90ddddd8474" providerId="AD" clId="Web-{6BB268BF-BDA0-45BD-BA4C-FF5B1A688BDB}" dt="2020-04-22T15:40:42.290" v="266"/>
        <pc:sldMkLst>
          <pc:docMk/>
          <pc:sldMk cId="806314630" sldId="291"/>
        </pc:sldMkLst>
        <pc:spChg chg="mod">
          <ac:chgData name="MSFNO Association" userId="S::msfno.association@oslo.msf.org::18932748-f4cf-4ffa-b11e-c90ddddd8474" providerId="AD" clId="Web-{6BB268BF-BDA0-45BD-BA4C-FF5B1A688BDB}" dt="2020-04-22T15:40:36.071" v="263" actId="20577"/>
          <ac:spMkLst>
            <pc:docMk/>
            <pc:sldMk cId="806314630" sldId="291"/>
            <ac:spMk id="2" creationId="{8BE91F43-8197-4E85-9207-C9A48A1250F7}"/>
          </ac:spMkLst>
        </pc:spChg>
        <pc:picChg chg="mod modCrop">
          <ac:chgData name="MSFNO Association" userId="S::msfno.association@oslo.msf.org::18932748-f4cf-4ffa-b11e-c90ddddd8474" providerId="AD" clId="Web-{6BB268BF-BDA0-45BD-BA4C-FF5B1A688BDB}" dt="2020-04-22T15:40:30.165" v="262" actId="1076"/>
          <ac:picMkLst>
            <pc:docMk/>
            <pc:sldMk cId="806314630" sldId="291"/>
            <ac:picMk id="3" creationId="{4B4C5D2F-5F66-4160-8FFA-58C8D86BCA22}"/>
          </ac:picMkLst>
        </pc:picChg>
      </pc:sldChg>
      <pc:sldChg chg="addSp delSp modSp ord">
        <pc:chgData name="MSFNO Association" userId="S::msfno.association@oslo.msf.org::18932748-f4cf-4ffa-b11e-c90ddddd8474" providerId="AD" clId="Web-{6BB268BF-BDA0-45BD-BA4C-FF5B1A688BDB}" dt="2020-04-22T15:54:27.475" v="483" actId="14100"/>
        <pc:sldMkLst>
          <pc:docMk/>
          <pc:sldMk cId="1388503285" sldId="296"/>
        </pc:sldMkLst>
        <pc:spChg chg="mod">
          <ac:chgData name="MSFNO Association" userId="S::msfno.association@oslo.msf.org::18932748-f4cf-4ffa-b11e-c90ddddd8474" providerId="AD" clId="Web-{6BB268BF-BDA0-45BD-BA4C-FF5B1A688BDB}" dt="2020-04-22T15:54:00.147" v="479" actId="1076"/>
          <ac:spMkLst>
            <pc:docMk/>
            <pc:sldMk cId="1388503285" sldId="296"/>
            <ac:spMk id="2" creationId="{20FAED7E-1F54-4447-9A18-5A29772F4BD0}"/>
          </ac:spMkLst>
        </pc:spChg>
        <pc:spChg chg="mod">
          <ac:chgData name="MSFNO Association" userId="S::msfno.association@oslo.msf.org::18932748-f4cf-4ffa-b11e-c90ddddd8474" providerId="AD" clId="Web-{6BB268BF-BDA0-45BD-BA4C-FF5B1A688BDB}" dt="2020-04-22T15:54:27.475" v="483" actId="14100"/>
          <ac:spMkLst>
            <pc:docMk/>
            <pc:sldMk cId="1388503285" sldId="296"/>
            <ac:spMk id="3" creationId="{A9E48D9F-857A-4B2D-BA99-DD58F35F2D7F}"/>
          </ac:spMkLst>
        </pc:spChg>
        <pc:spChg chg="del">
          <ac:chgData name="MSFNO Association" userId="S::msfno.association@oslo.msf.org::18932748-f4cf-4ffa-b11e-c90ddddd8474" providerId="AD" clId="Web-{6BB268BF-BDA0-45BD-BA4C-FF5B1A688BDB}" dt="2020-04-22T15:49:54.252" v="408"/>
          <ac:spMkLst>
            <pc:docMk/>
            <pc:sldMk cId="1388503285" sldId="296"/>
            <ac:spMk id="6" creationId="{6527EE9A-1E3E-466C-923D-9E04504B4EB3}"/>
          </ac:spMkLst>
        </pc:spChg>
        <pc:spChg chg="add del mod">
          <ac:chgData name="MSFNO Association" userId="S::msfno.association@oslo.msf.org::18932748-f4cf-4ffa-b11e-c90ddddd8474" providerId="AD" clId="Web-{6BB268BF-BDA0-45BD-BA4C-FF5B1A688BDB}" dt="2020-04-22T15:50:10.174" v="414"/>
          <ac:spMkLst>
            <pc:docMk/>
            <pc:sldMk cId="1388503285" sldId="296"/>
            <ac:spMk id="9" creationId="{41C3037D-9AB6-4157-A82E-761C357353E7}"/>
          </ac:spMkLst>
        </pc:spChg>
        <pc:spChg chg="add mod">
          <ac:chgData name="MSFNO Association" userId="S::msfno.association@oslo.msf.org::18932748-f4cf-4ffa-b11e-c90ddddd8474" providerId="AD" clId="Web-{6BB268BF-BDA0-45BD-BA4C-FF5B1A688BDB}" dt="2020-04-22T15:52:09.207" v="455" actId="14100"/>
          <ac:spMkLst>
            <pc:docMk/>
            <pc:sldMk cId="1388503285" sldId="296"/>
            <ac:spMk id="10" creationId="{35975573-B18C-4837-946B-A9E5CD72FE85}"/>
          </ac:spMkLst>
        </pc:spChg>
        <pc:spChg chg="del mod">
          <ac:chgData name="MSFNO Association" userId="S::msfno.association@oslo.msf.org::18932748-f4cf-4ffa-b11e-c90ddddd8474" providerId="AD" clId="Web-{6BB268BF-BDA0-45BD-BA4C-FF5B1A688BDB}" dt="2020-04-22T15:49:58.893" v="410"/>
          <ac:spMkLst>
            <pc:docMk/>
            <pc:sldMk cId="1388503285" sldId="296"/>
            <ac:spMk id="11" creationId="{B60020FE-A38C-47E9-A138-E8E228AA4EA5}"/>
          </ac:spMkLst>
        </pc:spChg>
        <pc:spChg chg="del">
          <ac:chgData name="MSFNO Association" userId="S::msfno.association@oslo.msf.org::18932748-f4cf-4ffa-b11e-c90ddddd8474" providerId="AD" clId="Web-{6BB268BF-BDA0-45BD-BA4C-FF5B1A688BDB}" dt="2020-04-22T15:49:56.002" v="409"/>
          <ac:spMkLst>
            <pc:docMk/>
            <pc:sldMk cId="1388503285" sldId="296"/>
            <ac:spMk id="12" creationId="{91F6B209-CC8C-4181-B47C-2EA0DA3F5E42}"/>
          </ac:spMkLst>
        </pc:spChg>
        <pc:spChg chg="del">
          <ac:chgData name="MSFNO Association" userId="S::msfno.association@oslo.msf.org::18932748-f4cf-4ffa-b11e-c90ddddd8474" providerId="AD" clId="Web-{6BB268BF-BDA0-45BD-BA4C-FF5B1A688BDB}" dt="2020-04-22T15:49:53.033" v="407"/>
          <ac:spMkLst>
            <pc:docMk/>
            <pc:sldMk cId="1388503285" sldId="296"/>
            <ac:spMk id="13" creationId="{E0F71814-890B-4732-8F88-1ED685D34540}"/>
          </ac:spMkLst>
        </pc:spChg>
        <pc:spChg chg="add mod">
          <ac:chgData name="MSFNO Association" userId="S::msfno.association@oslo.msf.org::18932748-f4cf-4ffa-b11e-c90ddddd8474" providerId="AD" clId="Web-{6BB268BF-BDA0-45BD-BA4C-FF5B1A688BDB}" dt="2020-04-22T15:52:33.770" v="457" actId="1076"/>
          <ac:spMkLst>
            <pc:docMk/>
            <pc:sldMk cId="1388503285" sldId="296"/>
            <ac:spMk id="16" creationId="{4DC91A27-BD1A-4DA4-8A8C-222D46D3CF55}"/>
          </ac:spMkLst>
        </pc:spChg>
        <pc:spChg chg="add mod">
          <ac:chgData name="MSFNO Association" userId="S::msfno.association@oslo.msf.org::18932748-f4cf-4ffa-b11e-c90ddddd8474" providerId="AD" clId="Web-{6BB268BF-BDA0-45BD-BA4C-FF5B1A688BDB}" dt="2020-04-22T15:52:58.427" v="463" actId="14100"/>
          <ac:spMkLst>
            <pc:docMk/>
            <pc:sldMk cId="1388503285" sldId="296"/>
            <ac:spMk id="17" creationId="{D6E6C8AD-24BB-43B4-829D-BA3A649CA156}"/>
          </ac:spMkLst>
        </pc:spChg>
        <pc:picChg chg="mod ord modCrop">
          <ac:chgData name="MSFNO Association" userId="S::msfno.association@oslo.msf.org::18932748-f4cf-4ffa-b11e-c90ddddd8474" providerId="AD" clId="Web-{6BB268BF-BDA0-45BD-BA4C-FF5B1A688BDB}" dt="2020-04-22T15:46:40.889" v="358" actId="1076"/>
          <ac:picMkLst>
            <pc:docMk/>
            <pc:sldMk cId="1388503285" sldId="296"/>
            <ac:picMk id="4" creationId="{EC3D63EB-7179-49D2-9992-BA429F411946}"/>
          </ac:picMkLst>
        </pc:picChg>
        <pc:picChg chg="mod">
          <ac:chgData name="MSFNO Association" userId="S::msfno.association@oslo.msf.org::18932748-f4cf-4ffa-b11e-c90ddddd8474" providerId="AD" clId="Web-{6BB268BF-BDA0-45BD-BA4C-FF5B1A688BDB}" dt="2020-04-22T15:54:20.491" v="482" actId="1076"/>
          <ac:picMkLst>
            <pc:docMk/>
            <pc:sldMk cId="1388503285" sldId="296"/>
            <ac:picMk id="5" creationId="{71ABAC4F-7E78-4AAD-AF5D-560CF2AFF947}"/>
          </ac:picMkLst>
        </pc:picChg>
        <pc:picChg chg="add mod">
          <ac:chgData name="MSFNO Association" userId="S::msfno.association@oslo.msf.org::18932748-f4cf-4ffa-b11e-c90ddddd8474" providerId="AD" clId="Web-{6BB268BF-BDA0-45BD-BA4C-FF5B1A688BDB}" dt="2020-04-22T15:44:58.919" v="337" actId="14100"/>
          <ac:picMkLst>
            <pc:docMk/>
            <pc:sldMk cId="1388503285" sldId="296"/>
            <ac:picMk id="7" creationId="{EA914F16-6047-4EAD-BF3F-7D9A20CE6996}"/>
          </ac:picMkLst>
        </pc:picChg>
        <pc:cxnChg chg="del">
          <ac:chgData name="MSFNO Association" userId="S::msfno.association@oslo.msf.org::18932748-f4cf-4ffa-b11e-c90ddddd8474" providerId="AD" clId="Web-{6BB268BF-BDA0-45BD-BA4C-FF5B1A688BDB}" dt="2020-04-22T15:49:52.049" v="406"/>
          <ac:cxnSpMkLst>
            <pc:docMk/>
            <pc:sldMk cId="1388503285" sldId="296"/>
            <ac:cxnSpMk id="22" creationId="{95E50BC1-50B8-489F-9B2E-3A2D136BD114}"/>
          </ac:cxnSpMkLst>
        </pc:cxnChg>
      </pc:sldChg>
      <pc:sldChg chg="ord">
        <pc:chgData name="MSFNO Association" userId="S::msfno.association@oslo.msf.org::18932748-f4cf-4ffa-b11e-c90ddddd8474" providerId="AD" clId="Web-{6BB268BF-BDA0-45BD-BA4C-FF5B1A688BDB}" dt="2020-04-22T15:56:06.805" v="486"/>
        <pc:sldMkLst>
          <pc:docMk/>
          <pc:sldMk cId="1095634066" sldId="297"/>
        </pc:sldMkLst>
      </pc:sldChg>
      <pc:sldChg chg="addSp delSp modSp ord">
        <pc:chgData name="MSFNO Association" userId="S::msfno.association@oslo.msf.org::18932748-f4cf-4ffa-b11e-c90ddddd8474" providerId="AD" clId="Web-{6BB268BF-BDA0-45BD-BA4C-FF5B1A688BDB}" dt="2020-04-22T15:43:16.730" v="314" actId="1076"/>
        <pc:sldMkLst>
          <pc:docMk/>
          <pc:sldMk cId="907523052" sldId="299"/>
        </pc:sldMkLst>
        <pc:spChg chg="del mod">
          <ac:chgData name="MSFNO Association" userId="S::msfno.association@oslo.msf.org::18932748-f4cf-4ffa-b11e-c90ddddd8474" providerId="AD" clId="Web-{6BB268BF-BDA0-45BD-BA4C-FF5B1A688BDB}" dt="2020-04-22T15:41:57.072" v="300"/>
          <ac:spMkLst>
            <pc:docMk/>
            <pc:sldMk cId="907523052" sldId="299"/>
            <ac:spMk id="2" creationId="{80E08A66-4B0B-4936-9248-08C432B5649E}"/>
          </ac:spMkLst>
        </pc:spChg>
        <pc:spChg chg="mod">
          <ac:chgData name="MSFNO Association" userId="S::msfno.association@oslo.msf.org::18932748-f4cf-4ffa-b11e-c90ddddd8474" providerId="AD" clId="Web-{6BB268BF-BDA0-45BD-BA4C-FF5B1A688BDB}" dt="2020-04-22T15:43:16.730" v="314" actId="1076"/>
          <ac:spMkLst>
            <pc:docMk/>
            <pc:sldMk cId="907523052" sldId="299"/>
            <ac:spMk id="4" creationId="{74624255-1E46-4EE1-90A1-03BE67A95F6B}"/>
          </ac:spMkLst>
        </pc:spChg>
        <pc:picChg chg="mod ord">
          <ac:chgData name="MSFNO Association" userId="S::msfno.association@oslo.msf.org::18932748-f4cf-4ffa-b11e-c90ddddd8474" providerId="AD" clId="Web-{6BB268BF-BDA0-45BD-BA4C-FF5B1A688BDB}" dt="2020-04-22T15:41:26.462" v="280" actId="1076"/>
          <ac:picMkLst>
            <pc:docMk/>
            <pc:sldMk cId="907523052" sldId="299"/>
            <ac:picMk id="3" creationId="{F8C2DA2E-891C-4B57-AD72-A31A238C376B}"/>
          </ac:picMkLst>
        </pc:picChg>
        <pc:picChg chg="add mod">
          <ac:chgData name="MSFNO Association" userId="S::msfno.association@oslo.msf.org::18932748-f4cf-4ffa-b11e-c90ddddd8474" providerId="AD" clId="Web-{6BB268BF-BDA0-45BD-BA4C-FF5B1A688BDB}" dt="2020-04-22T15:41:11.118" v="275" actId="14100"/>
          <ac:picMkLst>
            <pc:docMk/>
            <pc:sldMk cId="907523052" sldId="299"/>
            <ac:picMk id="5" creationId="{7E0AA271-273C-4913-8B64-7B47560DE925}"/>
          </ac:picMkLst>
        </pc:picChg>
        <pc:picChg chg="add mod">
          <ac:chgData name="MSFNO Association" userId="S::msfno.association@oslo.msf.org::18932748-f4cf-4ffa-b11e-c90ddddd8474" providerId="AD" clId="Web-{6BB268BF-BDA0-45BD-BA4C-FF5B1A688BDB}" dt="2020-04-22T15:43:10.511" v="311" actId="14100"/>
          <ac:picMkLst>
            <pc:docMk/>
            <pc:sldMk cId="907523052" sldId="299"/>
            <ac:picMk id="7" creationId="{B9914962-216F-4675-A780-EF7A72926EEB}"/>
          </ac:picMkLst>
        </pc:picChg>
      </pc:sldChg>
      <pc:sldChg chg="add replId">
        <pc:chgData name="MSFNO Association" userId="S::msfno.association@oslo.msf.org::18932748-f4cf-4ffa-b11e-c90ddddd8474" providerId="AD" clId="Web-{6BB268BF-BDA0-45BD-BA4C-FF5B1A688BDB}" dt="2020-04-22T15:56:05.039" v="485"/>
        <pc:sldMkLst>
          <pc:docMk/>
          <pc:sldMk cId="1584129543" sldId="310"/>
        </pc:sldMkLst>
      </pc:sldChg>
      <pc:sldChg chg="modSp add del replId">
        <pc:chgData name="MSFNO Association" userId="S::msfno.association@oslo.msf.org::18932748-f4cf-4ffa-b11e-c90ddddd8474" providerId="AD" clId="Web-{6BB268BF-BDA0-45BD-BA4C-FF5B1A688BDB}" dt="2020-04-22T15:33:52.971" v="251"/>
        <pc:sldMkLst>
          <pc:docMk/>
          <pc:sldMk cId="3286970662" sldId="310"/>
        </pc:sldMkLst>
        <pc:picChg chg="mod">
          <ac:chgData name="MSFNO Association" userId="S::msfno.association@oslo.msf.org::18932748-f4cf-4ffa-b11e-c90ddddd8474" providerId="AD" clId="Web-{6BB268BF-BDA0-45BD-BA4C-FF5B1A688BDB}" dt="2020-04-22T15:21:41.037" v="74" actId="1076"/>
          <ac:picMkLst>
            <pc:docMk/>
            <pc:sldMk cId="3286970662" sldId="310"/>
            <ac:picMk id="2" creationId="{00000000-0000-0000-0000-000000000000}"/>
          </ac:picMkLst>
        </pc:picChg>
      </pc:sldChg>
      <pc:sldChg chg="add del replId">
        <pc:chgData name="MSFNO Association" userId="S::msfno.association@oslo.msf.org::18932748-f4cf-4ffa-b11e-c90ddddd8474" providerId="AD" clId="Web-{6BB268BF-BDA0-45BD-BA4C-FF5B1A688BDB}" dt="2020-04-22T15:43:29.589" v="315"/>
        <pc:sldMkLst>
          <pc:docMk/>
          <pc:sldMk cId="3764819267" sldId="310"/>
        </pc:sldMkLst>
      </pc:sldChg>
      <pc:sldChg chg="add del replId">
        <pc:chgData name="MSFNO Association" userId="S::msfno.association@oslo.msf.org::18932748-f4cf-4ffa-b11e-c90ddddd8474" providerId="AD" clId="Web-{6BB268BF-BDA0-45BD-BA4C-FF5B1A688BDB}" dt="2020-04-22T15:55:59.883" v="484"/>
        <pc:sldMkLst>
          <pc:docMk/>
          <pc:sldMk cId="4090453039" sldId="310"/>
        </pc:sldMkLst>
      </pc:sldChg>
    </pc:docChg>
  </pc:docChgLst>
  <pc:docChgLst>
    <pc:chgData name="MSFNO Association" userId="S::msfno.association@oslo.msf.org::18932748-f4cf-4ffa-b11e-c90ddddd8474" providerId="AD" clId="Web-{E0978199-AE1F-4634-8F75-71AB872A8611}"/>
    <pc:docChg chg="modSld">
      <pc:chgData name="MSFNO Association" userId="S::msfno.association@oslo.msf.org::18932748-f4cf-4ffa-b11e-c90ddddd8474" providerId="AD" clId="Web-{E0978199-AE1F-4634-8F75-71AB872A8611}" dt="2020-04-22T13:55:40.566" v="24" actId="1076"/>
      <pc:docMkLst>
        <pc:docMk/>
      </pc:docMkLst>
      <pc:sldChg chg="modSp">
        <pc:chgData name="MSFNO Association" userId="S::msfno.association@oslo.msf.org::18932748-f4cf-4ffa-b11e-c90ddddd8474" providerId="AD" clId="Web-{E0978199-AE1F-4634-8F75-71AB872A8611}" dt="2020-04-22T13:52:31.534" v="0"/>
        <pc:sldMkLst>
          <pc:docMk/>
          <pc:sldMk cId="512613197" sldId="302"/>
        </pc:sldMkLst>
        <pc:spChg chg="mod">
          <ac:chgData name="MSFNO Association" userId="S::msfno.association@oslo.msf.org::18932748-f4cf-4ffa-b11e-c90ddddd8474" providerId="AD" clId="Web-{E0978199-AE1F-4634-8F75-71AB872A8611}" dt="2020-04-22T13:52:31.534" v="0"/>
          <ac:spMkLst>
            <pc:docMk/>
            <pc:sldMk cId="512613197" sldId="302"/>
            <ac:spMk id="13" creationId="{DB7D52C7-12AF-4AB5-B5F9-931D2169E4FE}"/>
          </ac:spMkLst>
        </pc:spChg>
      </pc:sldChg>
      <pc:sldChg chg="addSp delSp modSp">
        <pc:chgData name="MSFNO Association" userId="S::msfno.association@oslo.msf.org::18932748-f4cf-4ffa-b11e-c90ddddd8474" providerId="AD" clId="Web-{E0978199-AE1F-4634-8F75-71AB872A8611}" dt="2020-04-22T13:54:41.878" v="22"/>
        <pc:sldMkLst>
          <pc:docMk/>
          <pc:sldMk cId="3817041991" sldId="303"/>
        </pc:sldMkLst>
        <pc:spChg chg="add del mod">
          <ac:chgData name="MSFNO Association" userId="S::msfno.association@oslo.msf.org::18932748-f4cf-4ffa-b11e-c90ddddd8474" providerId="AD" clId="Web-{E0978199-AE1F-4634-8F75-71AB872A8611}" dt="2020-04-22T13:54:41.878" v="22"/>
          <ac:spMkLst>
            <pc:docMk/>
            <pc:sldMk cId="3817041991" sldId="303"/>
            <ac:spMk id="6" creationId="{822965E2-7753-43E9-804D-33849CF5C013}"/>
          </ac:spMkLst>
        </pc:spChg>
        <pc:spChg chg="mod">
          <ac:chgData name="MSFNO Association" userId="S::msfno.association@oslo.msf.org::18932748-f4cf-4ffa-b11e-c90ddddd8474" providerId="AD" clId="Web-{E0978199-AE1F-4634-8F75-71AB872A8611}" dt="2020-04-22T13:54:34.800" v="19" actId="20577"/>
          <ac:spMkLst>
            <pc:docMk/>
            <pc:sldMk cId="3817041991" sldId="303"/>
            <ac:spMk id="7" creationId="{EB5C1E07-D91C-4040-B1F4-EFF1F93C6B88}"/>
          </ac:spMkLst>
        </pc:spChg>
        <pc:spChg chg="mod">
          <ac:chgData name="MSFNO Association" userId="S::msfno.association@oslo.msf.org::18932748-f4cf-4ffa-b11e-c90ddddd8474" providerId="AD" clId="Web-{E0978199-AE1F-4634-8F75-71AB872A8611}" dt="2020-04-22T13:54:26.785" v="18" actId="14100"/>
          <ac:spMkLst>
            <pc:docMk/>
            <pc:sldMk cId="3817041991" sldId="303"/>
            <ac:spMk id="9" creationId="{00000000-0000-0000-0000-000000000000}"/>
          </ac:spMkLst>
        </pc:spChg>
      </pc:sldChg>
      <pc:sldChg chg="addSp delSp modSp">
        <pc:chgData name="MSFNO Association" userId="S::msfno.association@oslo.msf.org::18932748-f4cf-4ffa-b11e-c90ddddd8474" providerId="AD" clId="Web-{E0978199-AE1F-4634-8F75-71AB872A8611}" dt="2020-04-22T13:55:40.566" v="24" actId="1076"/>
        <pc:sldMkLst>
          <pc:docMk/>
          <pc:sldMk cId="622336227" sldId="304"/>
        </pc:sldMkLst>
        <pc:spChg chg="add del mod">
          <ac:chgData name="MSFNO Association" userId="S::msfno.association@oslo.msf.org::18932748-f4cf-4ffa-b11e-c90ddddd8474" providerId="AD" clId="Web-{E0978199-AE1F-4634-8F75-71AB872A8611}" dt="2020-04-22T13:53:06.253" v="5"/>
          <ac:spMkLst>
            <pc:docMk/>
            <pc:sldMk cId="622336227" sldId="304"/>
            <ac:spMk id="2" creationId="{95C08EC9-665A-4060-9AEC-20FE000A4BEF}"/>
          </ac:spMkLst>
        </pc:spChg>
        <pc:spChg chg="mod">
          <ac:chgData name="MSFNO Association" userId="S::msfno.association@oslo.msf.org::18932748-f4cf-4ffa-b11e-c90ddddd8474" providerId="AD" clId="Web-{E0978199-AE1F-4634-8F75-71AB872A8611}" dt="2020-04-22T13:54:00.972" v="17" actId="1076"/>
          <ac:spMkLst>
            <pc:docMk/>
            <pc:sldMk cId="622336227" sldId="304"/>
            <ac:spMk id="33" creationId="{38B36625-2716-424A-BF99-ABE8D46E9B5A}"/>
          </ac:spMkLst>
        </pc:spChg>
        <pc:spChg chg="mod">
          <ac:chgData name="MSFNO Association" userId="S::msfno.association@oslo.msf.org::18932748-f4cf-4ffa-b11e-c90ddddd8474" providerId="AD" clId="Web-{E0978199-AE1F-4634-8F75-71AB872A8611}" dt="2020-04-22T13:53:11.066" v="6" actId="1076"/>
          <ac:spMkLst>
            <pc:docMk/>
            <pc:sldMk cId="622336227" sldId="304"/>
            <ac:spMk id="56" creationId="{E0A62AE8-D391-485B-A5BD-BAC583662C25}"/>
          </ac:spMkLst>
        </pc:spChg>
        <pc:picChg chg="mod modCrop">
          <ac:chgData name="MSFNO Association" userId="S::msfno.association@oslo.msf.org::18932748-f4cf-4ffa-b11e-c90ddddd8474" providerId="AD" clId="Web-{E0978199-AE1F-4634-8F75-71AB872A8611}" dt="2020-04-22T13:55:40.566" v="24" actId="1076"/>
          <ac:picMkLst>
            <pc:docMk/>
            <pc:sldMk cId="622336227" sldId="304"/>
            <ac:picMk id="35" creationId="{9A1CCA56-E3ED-43E8-AE0C-31E04AC3578B}"/>
          </ac:picMkLst>
        </pc:picChg>
      </pc:sldChg>
    </pc:docChg>
  </pc:docChgLst>
  <pc:docChgLst>
    <pc:chgData name="Sylvie Leveau" userId="b2981427-b5cf-499d-8b27-ab81c8c9fd85" providerId="ADAL" clId="{3858B963-8181-4F36-B861-F00C7D392536}"/>
    <pc:docChg chg="modSld">
      <pc:chgData name="Sylvie Leveau" userId="b2981427-b5cf-499d-8b27-ab81c8c9fd85" providerId="ADAL" clId="{3858B963-8181-4F36-B861-F00C7D392536}" dt="2020-04-23T11:39:57.637" v="68" actId="164"/>
      <pc:docMkLst>
        <pc:docMk/>
      </pc:docMkLst>
      <pc:sldChg chg="addSp modSp mod">
        <pc:chgData name="Sylvie Leveau" userId="b2981427-b5cf-499d-8b27-ab81c8c9fd85" providerId="ADAL" clId="{3858B963-8181-4F36-B861-F00C7D392536}" dt="2020-04-22T16:57:31.929" v="33" actId="1037"/>
        <pc:sldMkLst>
          <pc:docMk/>
          <pc:sldMk cId="2348512027" sldId="259"/>
        </pc:sldMkLst>
        <pc:picChg chg="add mod">
          <ac:chgData name="Sylvie Leveau" userId="b2981427-b5cf-499d-8b27-ab81c8c9fd85" providerId="ADAL" clId="{3858B963-8181-4F36-B861-F00C7D392536}" dt="2020-04-22T16:57:31.929" v="33" actId="1037"/>
          <ac:picMkLst>
            <pc:docMk/>
            <pc:sldMk cId="2348512027" sldId="259"/>
            <ac:picMk id="19" creationId="{82E0F7C1-2039-4C66-AFFC-84FB66EE61CA}"/>
          </ac:picMkLst>
        </pc:picChg>
      </pc:sldChg>
      <pc:sldChg chg="addSp modSp mod">
        <pc:chgData name="Sylvie Leveau" userId="b2981427-b5cf-499d-8b27-ab81c8c9fd85" providerId="ADAL" clId="{3858B963-8181-4F36-B861-F00C7D392536}" dt="2020-04-23T11:39:57.637" v="68" actId="164"/>
        <pc:sldMkLst>
          <pc:docMk/>
          <pc:sldMk cId="1161154218" sldId="287"/>
        </pc:sldMkLst>
        <pc:grpChg chg="add mod">
          <ac:chgData name="Sylvie Leveau" userId="b2981427-b5cf-499d-8b27-ab81c8c9fd85" providerId="ADAL" clId="{3858B963-8181-4F36-B861-F00C7D392536}" dt="2020-04-23T11:39:57.637" v="68" actId="164"/>
          <ac:grpSpMkLst>
            <pc:docMk/>
            <pc:sldMk cId="1161154218" sldId="287"/>
            <ac:grpSpMk id="7" creationId="{D781410B-0F01-487C-B54B-2929122A381B}"/>
          </ac:grpSpMkLst>
        </pc:grpChg>
        <pc:picChg chg="mod">
          <ac:chgData name="Sylvie Leveau" userId="b2981427-b5cf-499d-8b27-ab81c8c9fd85" providerId="ADAL" clId="{3858B963-8181-4F36-B861-F00C7D392536}" dt="2020-04-23T11:39:57.637" v="68" actId="164"/>
          <ac:picMkLst>
            <pc:docMk/>
            <pc:sldMk cId="1161154218" sldId="287"/>
            <ac:picMk id="5" creationId="{1E463B2C-C5AD-41BF-81ED-07630023C3B8}"/>
          </ac:picMkLst>
        </pc:picChg>
        <pc:picChg chg="mod">
          <ac:chgData name="Sylvie Leveau" userId="b2981427-b5cf-499d-8b27-ab81c8c9fd85" providerId="ADAL" clId="{3858B963-8181-4F36-B861-F00C7D392536}" dt="2020-04-23T11:39:57.637" v="68" actId="164"/>
          <ac:picMkLst>
            <pc:docMk/>
            <pc:sldMk cId="1161154218" sldId="287"/>
            <ac:picMk id="8" creationId="{00000000-0000-0000-0000-000000000000}"/>
          </ac:picMkLst>
        </pc:picChg>
        <pc:picChg chg="add mod">
          <ac:chgData name="Sylvie Leveau" userId="b2981427-b5cf-499d-8b27-ab81c8c9fd85" providerId="ADAL" clId="{3858B963-8181-4F36-B861-F00C7D392536}" dt="2020-04-23T11:39:57.637" v="68" actId="164"/>
          <ac:picMkLst>
            <pc:docMk/>
            <pc:sldMk cId="1161154218" sldId="287"/>
            <ac:picMk id="9" creationId="{E98E0769-0B4E-430B-B46D-E18759ADF92F}"/>
          </ac:picMkLst>
        </pc:picChg>
      </pc:sldChg>
      <pc:sldChg chg="addSp modSp mod">
        <pc:chgData name="Sylvie Leveau" userId="b2981427-b5cf-499d-8b27-ab81c8c9fd85" providerId="ADAL" clId="{3858B963-8181-4F36-B861-F00C7D392536}" dt="2020-04-22T17:00:24.740" v="67" actId="20577"/>
        <pc:sldMkLst>
          <pc:docMk/>
          <pc:sldMk cId="512613197" sldId="302"/>
        </pc:sldMkLst>
        <pc:spChg chg="mod">
          <ac:chgData name="Sylvie Leveau" userId="b2981427-b5cf-499d-8b27-ab81c8c9fd85" providerId="ADAL" clId="{3858B963-8181-4F36-B861-F00C7D392536}" dt="2020-04-22T17:00:24.740" v="67" actId="20577"/>
          <ac:spMkLst>
            <pc:docMk/>
            <pc:sldMk cId="512613197" sldId="302"/>
            <ac:spMk id="5" creationId="{6CD2BBD2-8D1B-49D3-A432-694C84C5B7ED}"/>
          </ac:spMkLst>
        </pc:spChg>
        <pc:picChg chg="add mod">
          <ac:chgData name="Sylvie Leveau" userId="b2981427-b5cf-499d-8b27-ab81c8c9fd85" providerId="ADAL" clId="{3858B963-8181-4F36-B861-F00C7D392536}" dt="2020-04-22T16:56:33.653" v="20" actId="1076"/>
          <ac:picMkLst>
            <pc:docMk/>
            <pc:sldMk cId="512613197" sldId="302"/>
            <ac:picMk id="9" creationId="{5198B1F2-0423-4B16-9300-07C3A499D622}"/>
          </ac:picMkLst>
        </pc:picChg>
      </pc:sldChg>
      <pc:sldChg chg="addSp modSp mod">
        <pc:chgData name="Sylvie Leveau" userId="b2981427-b5cf-499d-8b27-ab81c8c9fd85" providerId="ADAL" clId="{3858B963-8181-4F36-B861-F00C7D392536}" dt="2020-04-22T16:56:51.118" v="22" actId="1076"/>
        <pc:sldMkLst>
          <pc:docMk/>
          <pc:sldMk cId="3817041991" sldId="303"/>
        </pc:sldMkLst>
        <pc:picChg chg="add mod">
          <ac:chgData name="Sylvie Leveau" userId="b2981427-b5cf-499d-8b27-ab81c8c9fd85" providerId="ADAL" clId="{3858B963-8181-4F36-B861-F00C7D392536}" dt="2020-04-22T16:54:45.903" v="18" actId="1036"/>
          <ac:picMkLst>
            <pc:docMk/>
            <pc:sldMk cId="3817041991" sldId="303"/>
            <ac:picMk id="2" creationId="{B99D97B2-CA2F-4275-AC94-3974A773B82B}"/>
          </ac:picMkLst>
        </pc:picChg>
        <pc:picChg chg="add mod">
          <ac:chgData name="Sylvie Leveau" userId="b2981427-b5cf-499d-8b27-ab81c8c9fd85" providerId="ADAL" clId="{3858B963-8181-4F36-B861-F00C7D392536}" dt="2020-04-22T16:54:39.960" v="13" actId="1035"/>
          <ac:picMkLst>
            <pc:docMk/>
            <pc:sldMk cId="3817041991" sldId="303"/>
            <ac:picMk id="10" creationId="{618AA904-7011-4116-B589-29D941260770}"/>
          </ac:picMkLst>
        </pc:picChg>
        <pc:picChg chg="add mod">
          <ac:chgData name="Sylvie Leveau" userId="b2981427-b5cf-499d-8b27-ab81c8c9fd85" providerId="ADAL" clId="{3858B963-8181-4F36-B861-F00C7D392536}" dt="2020-04-22T16:56:51.118" v="22" actId="1076"/>
          <ac:picMkLst>
            <pc:docMk/>
            <pc:sldMk cId="3817041991" sldId="303"/>
            <ac:picMk id="11" creationId="{97A2ACC6-B022-4FF0-B7B6-76BB7672CAD5}"/>
          </ac:picMkLst>
        </pc:picChg>
      </pc:sldChg>
      <pc:sldChg chg="addSp">
        <pc:chgData name="Sylvie Leveau" userId="b2981427-b5cf-499d-8b27-ab81c8c9fd85" providerId="ADAL" clId="{3858B963-8181-4F36-B861-F00C7D392536}" dt="2020-04-22T16:57:05.459" v="23"/>
        <pc:sldMkLst>
          <pc:docMk/>
          <pc:sldMk cId="1060465139" sldId="309"/>
        </pc:sldMkLst>
        <pc:picChg chg="add">
          <ac:chgData name="Sylvie Leveau" userId="b2981427-b5cf-499d-8b27-ab81c8c9fd85" providerId="ADAL" clId="{3858B963-8181-4F36-B861-F00C7D392536}" dt="2020-04-22T16:57:05.459" v="23"/>
          <ac:picMkLst>
            <pc:docMk/>
            <pc:sldMk cId="1060465139" sldId="309"/>
            <ac:picMk id="8" creationId="{87A50423-B24F-47F5-B2A8-E62582134B85}"/>
          </ac:picMkLst>
        </pc:picChg>
      </pc:sldChg>
    </pc:docChg>
  </pc:docChgLst>
  <pc:docChgLst>
    <pc:chgData name="MSFNO Association" userId="S::msfno.association@oslo.msf.org::18932748-f4cf-4ffa-b11e-c90ddddd8474" providerId="AD" clId="Web-{90D93C7F-6E76-445A-9678-5F381ADEFBA8}"/>
    <pc:docChg chg="addSld delSld modSld sldOrd">
      <pc:chgData name="MSFNO Association" userId="S::msfno.association@oslo.msf.org::18932748-f4cf-4ffa-b11e-c90ddddd8474" providerId="AD" clId="Web-{90D93C7F-6E76-445A-9678-5F381ADEFBA8}" dt="2020-04-22T14:57:39.393" v="185"/>
      <pc:docMkLst>
        <pc:docMk/>
      </pc:docMkLst>
      <pc:sldChg chg="addSp delSp modSp">
        <pc:chgData name="MSFNO Association" userId="S::msfno.association@oslo.msf.org::18932748-f4cf-4ffa-b11e-c90ddddd8474" providerId="AD" clId="Web-{90D93C7F-6E76-445A-9678-5F381ADEFBA8}" dt="2020-04-22T14:45:12.841" v="35" actId="1076"/>
        <pc:sldMkLst>
          <pc:docMk/>
          <pc:sldMk cId="1161154218" sldId="287"/>
        </pc:sldMkLst>
        <pc:spChg chg="del mod">
          <ac:chgData name="MSFNO Association" userId="S::msfno.association@oslo.msf.org::18932748-f4cf-4ffa-b11e-c90ddddd8474" providerId="AD" clId="Web-{90D93C7F-6E76-445A-9678-5F381ADEFBA8}" dt="2020-04-22T14:43:10.465" v="24"/>
          <ac:spMkLst>
            <pc:docMk/>
            <pc:sldMk cId="1161154218" sldId="287"/>
            <ac:spMk id="2" creationId="{33A29826-DF8E-4163-85EA-DB6A7B41D563}"/>
          </ac:spMkLst>
        </pc:spChg>
        <pc:spChg chg="mod">
          <ac:chgData name="MSFNO Association" userId="S::msfno.association@oslo.msf.org::18932748-f4cf-4ffa-b11e-c90ddddd8474" providerId="AD" clId="Web-{90D93C7F-6E76-445A-9678-5F381ADEFBA8}" dt="2020-04-22T14:44:34.887" v="33" actId="14100"/>
          <ac:spMkLst>
            <pc:docMk/>
            <pc:sldMk cId="1161154218" sldId="287"/>
            <ac:spMk id="3" creationId="{00000000-0000-0000-0000-000000000000}"/>
          </ac:spMkLst>
        </pc:spChg>
        <pc:spChg chg="mod">
          <ac:chgData name="MSFNO Association" userId="S::msfno.association@oslo.msf.org::18932748-f4cf-4ffa-b11e-c90ddddd8474" providerId="AD" clId="Web-{90D93C7F-6E76-445A-9678-5F381ADEFBA8}" dt="2020-04-22T14:45:12.841" v="35" actId="1076"/>
          <ac:spMkLst>
            <pc:docMk/>
            <pc:sldMk cId="1161154218" sldId="287"/>
            <ac:spMk id="4" creationId="{71458AB6-DD88-4363-9DA3-B375E8D8C6F0}"/>
          </ac:spMkLst>
        </pc:spChg>
        <pc:picChg chg="add mod">
          <ac:chgData name="MSFNO Association" userId="S::msfno.association@oslo.msf.org::18932748-f4cf-4ffa-b11e-c90ddddd8474" providerId="AD" clId="Web-{90D93C7F-6E76-445A-9678-5F381ADEFBA8}" dt="2020-04-22T14:44:09.153" v="27" actId="14100"/>
          <ac:picMkLst>
            <pc:docMk/>
            <pc:sldMk cId="1161154218" sldId="287"/>
            <ac:picMk id="6" creationId="{0C35A98F-E133-42CF-8B71-2D071686F395}"/>
          </ac:picMkLst>
        </pc:picChg>
        <pc:picChg chg="mod">
          <ac:chgData name="MSFNO Association" userId="S::msfno.association@oslo.msf.org::18932748-f4cf-4ffa-b11e-c90ddddd8474" providerId="AD" clId="Web-{90D93C7F-6E76-445A-9678-5F381ADEFBA8}" dt="2020-04-22T14:45:10.012" v="34" actId="1076"/>
          <ac:picMkLst>
            <pc:docMk/>
            <pc:sldMk cId="1161154218" sldId="287"/>
            <ac:picMk id="8" creationId="{00000000-0000-0000-0000-000000000000}"/>
          </ac:picMkLst>
        </pc:picChg>
      </pc:sldChg>
      <pc:sldChg chg="del">
        <pc:chgData name="MSFNO Association" userId="S::msfno.association@oslo.msf.org::18932748-f4cf-4ffa-b11e-c90ddddd8474" providerId="AD" clId="Web-{90D93C7F-6E76-445A-9678-5F381ADEFBA8}" dt="2020-04-22T14:56:26.908" v="178"/>
        <pc:sldMkLst>
          <pc:docMk/>
          <pc:sldMk cId="2605270593" sldId="288"/>
        </pc:sldMkLst>
      </pc:sldChg>
      <pc:sldChg chg="modSp">
        <pc:chgData name="MSFNO Association" userId="S::msfno.association@oslo.msf.org::18932748-f4cf-4ffa-b11e-c90ddddd8474" providerId="AD" clId="Web-{90D93C7F-6E76-445A-9678-5F381ADEFBA8}" dt="2020-04-22T14:57:39.393" v="185"/>
        <pc:sldMkLst>
          <pc:docMk/>
          <pc:sldMk cId="3817041991" sldId="303"/>
        </pc:sldMkLst>
        <pc:picChg chg="mod modCrop">
          <ac:chgData name="MSFNO Association" userId="S::msfno.association@oslo.msf.org::18932748-f4cf-4ffa-b11e-c90ddddd8474" providerId="AD" clId="Web-{90D93C7F-6E76-445A-9678-5F381ADEFBA8}" dt="2020-04-22T14:57:39.393" v="185"/>
          <ac:picMkLst>
            <pc:docMk/>
            <pc:sldMk cId="3817041991" sldId="303"/>
            <ac:picMk id="5" creationId="{98CF8C4B-03DC-4F72-875F-26A9D52FADE1}"/>
          </ac:picMkLst>
        </pc:picChg>
      </pc:sldChg>
      <pc:sldChg chg="addSp delSp modSp">
        <pc:chgData name="MSFNO Association" userId="S::msfno.association@oslo.msf.org::18932748-f4cf-4ffa-b11e-c90ddddd8474" providerId="AD" clId="Web-{90D93C7F-6E76-445A-9678-5F381ADEFBA8}" dt="2020-04-22T14:42:28.839" v="16" actId="1076"/>
        <pc:sldMkLst>
          <pc:docMk/>
          <pc:sldMk cId="622336227" sldId="304"/>
        </pc:sldMkLst>
        <pc:spChg chg="del mod">
          <ac:chgData name="MSFNO Association" userId="S::msfno.association@oslo.msf.org::18932748-f4cf-4ffa-b11e-c90ddddd8474" providerId="AD" clId="Web-{90D93C7F-6E76-445A-9678-5F381ADEFBA8}" dt="2020-04-22T14:42:19.511" v="14"/>
          <ac:spMkLst>
            <pc:docMk/>
            <pc:sldMk cId="622336227" sldId="304"/>
            <ac:spMk id="56" creationId="{E0A62AE8-D391-485B-A5BD-BAC583662C25}"/>
          </ac:spMkLst>
        </pc:spChg>
        <pc:picChg chg="add mod">
          <ac:chgData name="MSFNO Association" userId="S::msfno.association@oslo.msf.org::18932748-f4cf-4ffa-b11e-c90ddddd8474" providerId="AD" clId="Web-{90D93C7F-6E76-445A-9678-5F381ADEFBA8}" dt="2020-04-22T14:42:24.199" v="15" actId="1076"/>
          <ac:picMkLst>
            <pc:docMk/>
            <pc:sldMk cId="622336227" sldId="304"/>
            <ac:picMk id="2" creationId="{3955B703-2C0E-4B30-8C36-CC4136884A7E}"/>
          </ac:picMkLst>
        </pc:picChg>
        <pc:picChg chg="mod ord">
          <ac:chgData name="MSFNO Association" userId="S::msfno.association@oslo.msf.org::18932748-f4cf-4ffa-b11e-c90ddddd8474" providerId="AD" clId="Web-{90D93C7F-6E76-445A-9678-5F381ADEFBA8}" dt="2020-04-22T14:42:28.839" v="16" actId="1076"/>
          <ac:picMkLst>
            <pc:docMk/>
            <pc:sldMk cId="622336227" sldId="304"/>
            <ac:picMk id="35" creationId="{9A1CCA56-E3ED-43E8-AE0C-31E04AC3578B}"/>
          </ac:picMkLst>
        </pc:picChg>
      </pc:sldChg>
      <pc:sldChg chg="addSp delSp modSp ord">
        <pc:chgData name="MSFNO Association" userId="S::msfno.association@oslo.msf.org::18932748-f4cf-4ffa-b11e-c90ddddd8474" providerId="AD" clId="Web-{90D93C7F-6E76-445A-9678-5F381ADEFBA8}" dt="2020-04-22T14:56:11.596" v="177" actId="1076"/>
        <pc:sldMkLst>
          <pc:docMk/>
          <pc:sldMk cId="1492173190" sldId="308"/>
        </pc:sldMkLst>
        <pc:spChg chg="mod">
          <ac:chgData name="MSFNO Association" userId="S::msfno.association@oslo.msf.org::18932748-f4cf-4ffa-b11e-c90ddddd8474" providerId="AD" clId="Web-{90D93C7F-6E76-445A-9678-5F381ADEFBA8}" dt="2020-04-22T14:55:04.783" v="161" actId="1076"/>
          <ac:spMkLst>
            <pc:docMk/>
            <pc:sldMk cId="1492173190" sldId="308"/>
            <ac:spMk id="3" creationId="{00000000-0000-0000-0000-000000000000}"/>
          </ac:spMkLst>
        </pc:spChg>
        <pc:spChg chg="del">
          <ac:chgData name="MSFNO Association" userId="S::msfno.association@oslo.msf.org::18932748-f4cf-4ffa-b11e-c90ddddd8474" providerId="AD" clId="Web-{90D93C7F-6E76-445A-9678-5F381ADEFBA8}" dt="2020-04-22T14:49:26.343" v="100"/>
          <ac:spMkLst>
            <pc:docMk/>
            <pc:sldMk cId="1492173190" sldId="308"/>
            <ac:spMk id="8" creationId="{B69936B7-045E-4574-AE95-823239B8B0F3}"/>
          </ac:spMkLst>
        </pc:spChg>
        <pc:spChg chg="del">
          <ac:chgData name="MSFNO Association" userId="S::msfno.association@oslo.msf.org::18932748-f4cf-4ffa-b11e-c90ddddd8474" providerId="AD" clId="Web-{90D93C7F-6E76-445A-9678-5F381ADEFBA8}" dt="2020-04-22T14:49:14.827" v="98"/>
          <ac:spMkLst>
            <pc:docMk/>
            <pc:sldMk cId="1492173190" sldId="308"/>
            <ac:spMk id="13" creationId="{F98E9BA2-036C-4481-92D3-98B8A805AAFE}"/>
          </ac:spMkLst>
        </pc:spChg>
        <pc:spChg chg="add mod">
          <ac:chgData name="MSFNO Association" userId="S::msfno.association@oslo.msf.org::18932748-f4cf-4ffa-b11e-c90ddddd8474" providerId="AD" clId="Web-{90D93C7F-6E76-445A-9678-5F381ADEFBA8}" dt="2020-04-22T14:56:11.596" v="177" actId="1076"/>
          <ac:spMkLst>
            <pc:docMk/>
            <pc:sldMk cId="1492173190" sldId="308"/>
            <ac:spMk id="18" creationId="{552CC268-E0D6-47EB-A55B-A6F10E9D6A57}"/>
          </ac:spMkLst>
        </pc:spChg>
        <pc:picChg chg="mod">
          <ac:chgData name="MSFNO Association" userId="S::msfno.association@oslo.msf.org::18932748-f4cf-4ffa-b11e-c90ddddd8474" providerId="AD" clId="Web-{90D93C7F-6E76-445A-9678-5F381ADEFBA8}" dt="2020-04-22T14:53:47.188" v="132" actId="14100"/>
          <ac:picMkLst>
            <pc:docMk/>
            <pc:sldMk cId="1492173190" sldId="308"/>
            <ac:picMk id="2" creationId="{A0B090A9-AC5E-4DA5-B98A-EEAD899ED82E}"/>
          </ac:picMkLst>
        </pc:picChg>
        <pc:picChg chg="del">
          <ac:chgData name="MSFNO Association" userId="S::msfno.association@oslo.msf.org::18932748-f4cf-4ffa-b11e-c90ddddd8474" providerId="AD" clId="Web-{90D93C7F-6E76-445A-9678-5F381ADEFBA8}" dt="2020-04-22T14:49:05.405" v="97"/>
          <ac:picMkLst>
            <pc:docMk/>
            <pc:sldMk cId="1492173190" sldId="308"/>
            <ac:picMk id="5" creationId="{7B7F1511-7671-44DB-8777-DB83F65490EF}"/>
          </ac:picMkLst>
        </pc:picChg>
        <pc:picChg chg="add mod ord">
          <ac:chgData name="MSFNO Association" userId="S::msfno.association@oslo.msf.org::18932748-f4cf-4ffa-b11e-c90ddddd8474" providerId="AD" clId="Web-{90D93C7F-6E76-445A-9678-5F381ADEFBA8}" dt="2020-04-22T14:53:37.673" v="129" actId="1076"/>
          <ac:picMkLst>
            <pc:docMk/>
            <pc:sldMk cId="1492173190" sldId="308"/>
            <ac:picMk id="6" creationId="{B9E35F04-1683-41E8-82FD-DA9E3991D827}"/>
          </ac:picMkLst>
        </pc:picChg>
        <pc:picChg chg="del">
          <ac:chgData name="MSFNO Association" userId="S::msfno.association@oslo.msf.org::18932748-f4cf-4ffa-b11e-c90ddddd8474" providerId="AD" clId="Web-{90D93C7F-6E76-445A-9678-5F381ADEFBA8}" dt="2020-04-22T14:49:21.139" v="99"/>
          <ac:picMkLst>
            <pc:docMk/>
            <pc:sldMk cId="1492173190" sldId="308"/>
            <ac:picMk id="7" creationId="{B3F15DBD-9488-4505-977E-3CDF0E1B9136}"/>
          </ac:picMkLst>
        </pc:picChg>
        <pc:picChg chg="add del mod">
          <ac:chgData name="MSFNO Association" userId="S::msfno.association@oslo.msf.org::18932748-f4cf-4ffa-b11e-c90ddddd8474" providerId="AD" clId="Web-{90D93C7F-6E76-445A-9678-5F381ADEFBA8}" dt="2020-04-22T14:55:24.220" v="167"/>
          <ac:picMkLst>
            <pc:docMk/>
            <pc:sldMk cId="1492173190" sldId="308"/>
            <ac:picMk id="10" creationId="{D36F043A-F51A-4E7C-A36F-6FA84393FCAA}"/>
          </ac:picMkLst>
        </pc:picChg>
        <pc:picChg chg="add del mod">
          <ac:chgData name="MSFNO Association" userId="S::msfno.association@oslo.msf.org::18932748-f4cf-4ffa-b11e-c90ddddd8474" providerId="AD" clId="Web-{90D93C7F-6E76-445A-9678-5F381ADEFBA8}" dt="2020-04-22T14:53:52.298" v="135"/>
          <ac:picMkLst>
            <pc:docMk/>
            <pc:sldMk cId="1492173190" sldId="308"/>
            <ac:picMk id="11" creationId="{8B7FD1A3-79E7-4011-B7F4-2AA1A753756B}"/>
          </ac:picMkLst>
        </pc:picChg>
        <pc:picChg chg="add mod">
          <ac:chgData name="MSFNO Association" userId="S::msfno.association@oslo.msf.org::18932748-f4cf-4ffa-b11e-c90ddddd8474" providerId="AD" clId="Web-{90D93C7F-6E76-445A-9678-5F381ADEFBA8}" dt="2020-04-22T14:54:20.392" v="142" actId="1076"/>
          <ac:picMkLst>
            <pc:docMk/>
            <pc:sldMk cId="1492173190" sldId="308"/>
            <ac:picMk id="12" creationId="{5D7EA083-4829-47F2-9E92-405C48D85B0A}"/>
          </ac:picMkLst>
        </pc:picChg>
        <pc:picChg chg="add mod">
          <ac:chgData name="MSFNO Association" userId="S::msfno.association@oslo.msf.org::18932748-f4cf-4ffa-b11e-c90ddddd8474" providerId="AD" clId="Web-{90D93C7F-6E76-445A-9678-5F381ADEFBA8}" dt="2020-04-22T14:55:44.939" v="172" actId="1076"/>
          <ac:picMkLst>
            <pc:docMk/>
            <pc:sldMk cId="1492173190" sldId="308"/>
            <ac:picMk id="16" creationId="{A3F4A32F-A695-40F2-B4FB-3953D63AA340}"/>
          </ac:picMkLst>
        </pc:picChg>
      </pc:sldChg>
      <pc:sldChg chg="addSp delSp modSp add ord replId">
        <pc:chgData name="MSFNO Association" userId="S::msfno.association@oslo.msf.org::18932748-f4cf-4ffa-b11e-c90ddddd8474" providerId="AD" clId="Web-{90D93C7F-6E76-445A-9678-5F381ADEFBA8}" dt="2020-04-22T14:48:45.936" v="91" actId="1076"/>
        <pc:sldMkLst>
          <pc:docMk/>
          <pc:sldMk cId="1060465139" sldId="309"/>
        </pc:sldMkLst>
        <pc:spChg chg="mod">
          <ac:chgData name="MSFNO Association" userId="S::msfno.association@oslo.msf.org::18932748-f4cf-4ffa-b11e-c90ddddd8474" providerId="AD" clId="Web-{90D93C7F-6E76-445A-9678-5F381ADEFBA8}" dt="2020-04-22T14:48:45.936" v="91" actId="1076"/>
          <ac:spMkLst>
            <pc:docMk/>
            <pc:sldMk cId="1060465139" sldId="309"/>
            <ac:spMk id="3" creationId="{00000000-0000-0000-0000-000000000000}"/>
          </ac:spMkLst>
        </pc:spChg>
        <pc:spChg chg="del mod">
          <ac:chgData name="MSFNO Association" userId="S::msfno.association@oslo.msf.org::18932748-f4cf-4ffa-b11e-c90ddddd8474" providerId="AD" clId="Web-{90D93C7F-6E76-445A-9678-5F381ADEFBA8}" dt="2020-04-22T14:47:35.185" v="74"/>
          <ac:spMkLst>
            <pc:docMk/>
            <pc:sldMk cId="1060465139" sldId="309"/>
            <ac:spMk id="8" creationId="{B69936B7-045E-4574-AE95-823239B8B0F3}"/>
          </ac:spMkLst>
        </pc:spChg>
        <pc:spChg chg="del mod">
          <ac:chgData name="MSFNO Association" userId="S::msfno.association@oslo.msf.org::18932748-f4cf-4ffa-b11e-c90ddddd8474" providerId="AD" clId="Web-{90D93C7F-6E76-445A-9678-5F381ADEFBA8}" dt="2020-04-22T14:47:39.795" v="76"/>
          <ac:spMkLst>
            <pc:docMk/>
            <pc:sldMk cId="1060465139" sldId="309"/>
            <ac:spMk id="13" creationId="{F98E9BA2-036C-4481-92D3-98B8A805AAFE}"/>
          </ac:spMkLst>
        </pc:spChg>
        <pc:picChg chg="del">
          <ac:chgData name="MSFNO Association" userId="S::msfno.association@oslo.msf.org::18932748-f4cf-4ffa-b11e-c90ddddd8474" providerId="AD" clId="Web-{90D93C7F-6E76-445A-9678-5F381ADEFBA8}" dt="2020-04-22T14:45:49.450" v="42"/>
          <ac:picMkLst>
            <pc:docMk/>
            <pc:sldMk cId="1060465139" sldId="309"/>
            <ac:picMk id="2" creationId="{A0B090A9-AC5E-4DA5-B98A-EEAD899ED82E}"/>
          </ac:picMkLst>
        </pc:picChg>
        <pc:picChg chg="mod ord modCrop">
          <ac:chgData name="MSFNO Association" userId="S::msfno.association@oslo.msf.org::18932748-f4cf-4ffa-b11e-c90ddddd8474" providerId="AD" clId="Web-{90D93C7F-6E76-445A-9678-5F381ADEFBA8}" dt="2020-04-22T14:48:16.561" v="86" actId="1076"/>
          <ac:picMkLst>
            <pc:docMk/>
            <pc:sldMk cId="1060465139" sldId="309"/>
            <ac:picMk id="5" creationId="{7B7F1511-7671-44DB-8777-DB83F65490EF}"/>
          </ac:picMkLst>
        </pc:picChg>
        <pc:picChg chg="del">
          <ac:chgData name="MSFNO Association" userId="S::msfno.association@oslo.msf.org::18932748-f4cf-4ffa-b11e-c90ddddd8474" providerId="AD" clId="Web-{90D93C7F-6E76-445A-9678-5F381ADEFBA8}" dt="2020-04-22T14:45:54.091" v="44"/>
          <ac:picMkLst>
            <pc:docMk/>
            <pc:sldMk cId="1060465139" sldId="309"/>
            <ac:picMk id="6" creationId="{F1DBA944-7AC6-4628-83B5-1ECB40D52883}"/>
          </ac:picMkLst>
        </pc:picChg>
        <pc:picChg chg="del">
          <ac:chgData name="MSFNO Association" userId="S::msfno.association@oslo.msf.org::18932748-f4cf-4ffa-b11e-c90ddddd8474" providerId="AD" clId="Web-{90D93C7F-6E76-445A-9678-5F381ADEFBA8}" dt="2020-04-22T14:45:50.388" v="43"/>
          <ac:picMkLst>
            <pc:docMk/>
            <pc:sldMk cId="1060465139" sldId="309"/>
            <ac:picMk id="7" creationId="{B3F15DBD-9488-4505-977E-3CDF0E1B9136}"/>
          </ac:picMkLst>
        </pc:picChg>
        <pc:picChg chg="add mod">
          <ac:chgData name="MSFNO Association" userId="S::msfno.association@oslo.msf.org::18932748-f4cf-4ffa-b11e-c90ddddd8474" providerId="AD" clId="Web-{90D93C7F-6E76-445A-9678-5F381ADEFBA8}" dt="2020-04-22T14:48:07.717" v="83" actId="1076"/>
          <ac:picMkLst>
            <pc:docMk/>
            <pc:sldMk cId="1060465139" sldId="309"/>
            <ac:picMk id="9" creationId="{6DE04ACC-ADB0-49BC-9BE0-5CBF9145B815}"/>
          </ac:picMkLst>
        </pc:picChg>
        <pc:picChg chg="add mod">
          <ac:chgData name="MSFNO Association" userId="S::msfno.association@oslo.msf.org::18932748-f4cf-4ffa-b11e-c90ddddd8474" providerId="AD" clId="Web-{90D93C7F-6E76-445A-9678-5F381ADEFBA8}" dt="2020-04-22T14:48:35.842" v="89" actId="14100"/>
          <ac:picMkLst>
            <pc:docMk/>
            <pc:sldMk cId="1060465139" sldId="309"/>
            <ac:picMk id="11" creationId="{70AB1A71-2375-4718-BD77-E1137DCD7C2B}"/>
          </ac:picMkLst>
        </pc:picChg>
      </pc:sldChg>
    </pc:docChg>
  </pc:docChgLst>
  <pc:docChgLst>
    <pc:chgData name="MSFNO Association" userId="S::msfno.association@oslo.msf.org::18932748-f4cf-4ffa-b11e-c90ddddd8474" providerId="AD" clId="Web-{A55DA1CC-43DD-4490-A19E-0EB984244621}"/>
    <pc:docChg chg="modSld">
      <pc:chgData name="MSFNO Association" userId="S::msfno.association@oslo.msf.org::18932748-f4cf-4ffa-b11e-c90ddddd8474" providerId="AD" clId="Web-{A55DA1CC-43DD-4490-A19E-0EB984244621}" dt="2020-04-22T14:25:25.624" v="3" actId="14100"/>
      <pc:docMkLst>
        <pc:docMk/>
      </pc:docMkLst>
      <pc:sldChg chg="modSp">
        <pc:chgData name="MSFNO Association" userId="S::msfno.association@oslo.msf.org::18932748-f4cf-4ffa-b11e-c90ddddd8474" providerId="AD" clId="Web-{A55DA1CC-43DD-4490-A19E-0EB984244621}" dt="2020-04-22T14:25:25.624" v="3" actId="14100"/>
        <pc:sldMkLst>
          <pc:docMk/>
          <pc:sldMk cId="1161154218" sldId="287"/>
        </pc:sldMkLst>
        <pc:spChg chg="mod">
          <ac:chgData name="MSFNO Association" userId="S::msfno.association@oslo.msf.org::18932748-f4cf-4ffa-b11e-c90ddddd8474" providerId="AD" clId="Web-{A55DA1CC-43DD-4490-A19E-0EB984244621}" dt="2020-04-22T14:25:11.202" v="1" actId="14100"/>
          <ac:spMkLst>
            <pc:docMk/>
            <pc:sldMk cId="1161154218" sldId="287"/>
            <ac:spMk id="2" creationId="{33A29826-DF8E-4163-85EA-DB6A7B41D563}"/>
          </ac:spMkLst>
        </pc:spChg>
        <pc:spChg chg="mod">
          <ac:chgData name="MSFNO Association" userId="S::msfno.association@oslo.msf.org::18932748-f4cf-4ffa-b11e-c90ddddd8474" providerId="AD" clId="Web-{A55DA1CC-43DD-4490-A19E-0EB984244621}" dt="2020-04-22T14:25:25.624" v="3" actId="14100"/>
          <ac:spMkLst>
            <pc:docMk/>
            <pc:sldMk cId="1161154218" sldId="287"/>
            <ac:spMk id="3" creationId="{00000000-0000-0000-0000-000000000000}"/>
          </ac:spMkLst>
        </pc:spChg>
      </pc:sldChg>
      <pc:sldChg chg="modSp">
        <pc:chgData name="MSFNO Association" userId="S::msfno.association@oslo.msf.org::18932748-f4cf-4ffa-b11e-c90ddddd8474" providerId="AD" clId="Web-{A55DA1CC-43DD-4490-A19E-0EB984244621}" dt="2020-04-22T14:25:03.390" v="0" actId="1076"/>
        <pc:sldMkLst>
          <pc:docMk/>
          <pc:sldMk cId="3817041991" sldId="303"/>
        </pc:sldMkLst>
        <pc:picChg chg="mod">
          <ac:chgData name="MSFNO Association" userId="S::msfno.association@oslo.msf.org::18932748-f4cf-4ffa-b11e-c90ddddd8474" providerId="AD" clId="Web-{A55DA1CC-43DD-4490-A19E-0EB984244621}" dt="2020-04-22T14:25:03.390" v="0" actId="1076"/>
          <ac:picMkLst>
            <pc:docMk/>
            <pc:sldMk cId="3817041991" sldId="303"/>
            <ac:picMk id="5" creationId="{98CF8C4B-03DC-4F72-875F-26A9D52FADE1}"/>
          </ac:picMkLst>
        </pc:picChg>
      </pc:sldChg>
    </pc:docChg>
  </pc:docChgLst>
  <pc:docChgLst>
    <pc:chgData name="MSFNO Association" userId="S::msfno.association@oslo.msf.org::18932748-f4cf-4ffa-b11e-c90ddddd8474" providerId="AD" clId="Web-{DA94682C-D40F-418A-B7B8-41BAE2A9E7A7}"/>
    <pc:docChg chg="addSld delSld modSld sldOrd">
      <pc:chgData name="MSFNO Association" userId="S::msfno.association@oslo.msf.org::18932748-f4cf-4ffa-b11e-c90ddddd8474" providerId="AD" clId="Web-{DA94682C-D40F-418A-B7B8-41BAE2A9E7A7}" dt="2020-04-22T14:22:14.591" v="157" actId="14100"/>
      <pc:docMkLst>
        <pc:docMk/>
      </pc:docMkLst>
      <pc:sldChg chg="addSp delSp modSp ord">
        <pc:chgData name="MSFNO Association" userId="S::msfno.association@oslo.msf.org::18932748-f4cf-4ffa-b11e-c90ddddd8474" providerId="AD" clId="Web-{DA94682C-D40F-418A-B7B8-41BAE2A9E7A7}" dt="2020-04-22T14:17:48.309" v="69" actId="1076"/>
        <pc:sldMkLst>
          <pc:docMk/>
          <pc:sldMk cId="1161154218" sldId="287"/>
        </pc:sldMkLst>
        <pc:spChg chg="add mod">
          <ac:chgData name="MSFNO Association" userId="S::msfno.association@oslo.msf.org::18932748-f4cf-4ffa-b11e-c90ddddd8474" providerId="AD" clId="Web-{DA94682C-D40F-418A-B7B8-41BAE2A9E7A7}" dt="2020-04-22T14:17:32.387" v="65" actId="1076"/>
          <ac:spMkLst>
            <pc:docMk/>
            <pc:sldMk cId="1161154218" sldId="287"/>
            <ac:spMk id="2" creationId="{33A29826-DF8E-4163-85EA-DB6A7B41D563}"/>
          </ac:spMkLst>
        </pc:spChg>
        <pc:spChg chg="mod">
          <ac:chgData name="MSFNO Association" userId="S::msfno.association@oslo.msf.org::18932748-f4cf-4ffa-b11e-c90ddddd8474" providerId="AD" clId="Web-{DA94682C-D40F-418A-B7B8-41BAE2A9E7A7}" dt="2020-04-22T14:17:48.309" v="69" actId="1076"/>
          <ac:spMkLst>
            <pc:docMk/>
            <pc:sldMk cId="1161154218" sldId="287"/>
            <ac:spMk id="3" creationId="{00000000-0000-0000-0000-000000000000}"/>
          </ac:spMkLst>
        </pc:spChg>
        <pc:picChg chg="del">
          <ac:chgData name="MSFNO Association" userId="S::msfno.association@oslo.msf.org::18932748-f4cf-4ffa-b11e-c90ddddd8474" providerId="AD" clId="Web-{DA94682C-D40F-418A-B7B8-41BAE2A9E7A7}" dt="2020-04-22T14:16:07.996" v="35"/>
          <ac:picMkLst>
            <pc:docMk/>
            <pc:sldMk cId="1161154218" sldId="287"/>
            <ac:picMk id="6" creationId="{F1DBA944-7AC6-4628-83B5-1ECB40D52883}"/>
          </ac:picMkLst>
        </pc:picChg>
        <pc:picChg chg="mod modCrop">
          <ac:chgData name="MSFNO Association" userId="S::msfno.association@oslo.msf.org::18932748-f4cf-4ffa-b11e-c90ddddd8474" providerId="AD" clId="Web-{DA94682C-D40F-418A-B7B8-41BAE2A9E7A7}" dt="2020-04-22T14:17:44.059" v="68" actId="1076"/>
          <ac:picMkLst>
            <pc:docMk/>
            <pc:sldMk cId="1161154218" sldId="287"/>
            <ac:picMk id="8" creationId="{00000000-0000-0000-0000-000000000000}"/>
          </ac:picMkLst>
        </pc:picChg>
      </pc:sldChg>
      <pc:sldChg chg="delSp modSp">
        <pc:chgData name="MSFNO Association" userId="S::msfno.association@oslo.msf.org::18932748-f4cf-4ffa-b11e-c90ddddd8474" providerId="AD" clId="Web-{DA94682C-D40F-418A-B7B8-41BAE2A9E7A7}" dt="2020-04-22T14:20:25.029" v="119" actId="1076"/>
        <pc:sldMkLst>
          <pc:docMk/>
          <pc:sldMk cId="2605270593" sldId="288"/>
        </pc:sldMkLst>
        <pc:spChg chg="mod">
          <ac:chgData name="MSFNO Association" userId="S::msfno.association@oslo.msf.org::18932748-f4cf-4ffa-b11e-c90ddddd8474" providerId="AD" clId="Web-{DA94682C-D40F-418A-B7B8-41BAE2A9E7A7}" dt="2020-04-22T14:19:32.778" v="109" actId="20577"/>
          <ac:spMkLst>
            <pc:docMk/>
            <pc:sldMk cId="2605270593" sldId="288"/>
            <ac:spMk id="3" creationId="{00000000-0000-0000-0000-000000000000}"/>
          </ac:spMkLst>
        </pc:spChg>
        <pc:spChg chg="mod">
          <ac:chgData name="MSFNO Association" userId="S::msfno.association@oslo.msf.org::18932748-f4cf-4ffa-b11e-c90ddddd8474" providerId="AD" clId="Web-{DA94682C-D40F-418A-B7B8-41BAE2A9E7A7}" dt="2020-04-22T14:18:04.012" v="71"/>
          <ac:spMkLst>
            <pc:docMk/>
            <pc:sldMk cId="2605270593" sldId="288"/>
            <ac:spMk id="8" creationId="{B69936B7-045E-4574-AE95-823239B8B0F3}"/>
          </ac:spMkLst>
        </pc:spChg>
        <pc:spChg chg="del">
          <ac:chgData name="MSFNO Association" userId="S::msfno.association@oslo.msf.org::18932748-f4cf-4ffa-b11e-c90ddddd8474" providerId="AD" clId="Web-{DA94682C-D40F-418A-B7B8-41BAE2A9E7A7}" dt="2020-04-22T14:19:54.560" v="115"/>
          <ac:spMkLst>
            <pc:docMk/>
            <pc:sldMk cId="2605270593" sldId="288"/>
            <ac:spMk id="9" creationId="{F5656015-2E4F-4FD9-9327-9558CFD510F4}"/>
          </ac:spMkLst>
        </pc:spChg>
        <pc:spChg chg="mod">
          <ac:chgData name="MSFNO Association" userId="S::msfno.association@oslo.msf.org::18932748-f4cf-4ffa-b11e-c90ddddd8474" providerId="AD" clId="Web-{DA94682C-D40F-418A-B7B8-41BAE2A9E7A7}" dt="2020-04-22T14:18:10.856" v="73"/>
          <ac:spMkLst>
            <pc:docMk/>
            <pc:sldMk cId="2605270593" sldId="288"/>
            <ac:spMk id="13" creationId="{F98E9BA2-036C-4481-92D3-98B8A805AAFE}"/>
          </ac:spMkLst>
        </pc:spChg>
        <pc:picChg chg="mod">
          <ac:chgData name="MSFNO Association" userId="S::msfno.association@oslo.msf.org::18932748-f4cf-4ffa-b11e-c90ddddd8474" providerId="AD" clId="Web-{DA94682C-D40F-418A-B7B8-41BAE2A9E7A7}" dt="2020-04-22T14:19:47.060" v="113"/>
          <ac:picMkLst>
            <pc:docMk/>
            <pc:sldMk cId="2605270593" sldId="288"/>
            <ac:picMk id="2" creationId="{A0B090A9-AC5E-4DA5-B98A-EEAD899ED82E}"/>
          </ac:picMkLst>
        </pc:picChg>
        <pc:picChg chg="mod">
          <ac:chgData name="MSFNO Association" userId="S::msfno.association@oslo.msf.org::18932748-f4cf-4ffa-b11e-c90ddddd8474" providerId="AD" clId="Web-{DA94682C-D40F-418A-B7B8-41BAE2A9E7A7}" dt="2020-04-22T14:20:25.029" v="119" actId="1076"/>
          <ac:picMkLst>
            <pc:docMk/>
            <pc:sldMk cId="2605270593" sldId="288"/>
            <ac:picMk id="5" creationId="{7B7F1511-7671-44DB-8777-DB83F65490EF}"/>
          </ac:picMkLst>
        </pc:picChg>
        <pc:picChg chg="mod">
          <ac:chgData name="MSFNO Association" userId="S::msfno.association@oslo.msf.org::18932748-f4cf-4ffa-b11e-c90ddddd8474" providerId="AD" clId="Web-{DA94682C-D40F-418A-B7B8-41BAE2A9E7A7}" dt="2020-04-22T14:19:50.310" v="114"/>
          <ac:picMkLst>
            <pc:docMk/>
            <pc:sldMk cId="2605270593" sldId="288"/>
            <ac:picMk id="7" creationId="{B3F15DBD-9488-4505-977E-3CDF0E1B9136}"/>
          </ac:picMkLst>
        </pc:picChg>
      </pc:sldChg>
      <pc:sldChg chg="modSp">
        <pc:chgData name="MSFNO Association" userId="S::msfno.association@oslo.msf.org::18932748-f4cf-4ffa-b11e-c90ddddd8474" providerId="AD" clId="Web-{DA94682C-D40F-418A-B7B8-41BAE2A9E7A7}" dt="2020-04-22T14:14:53.183" v="29" actId="1076"/>
        <pc:sldMkLst>
          <pc:docMk/>
          <pc:sldMk cId="512613197" sldId="302"/>
        </pc:sldMkLst>
        <pc:spChg chg="mod">
          <ac:chgData name="MSFNO Association" userId="S::msfno.association@oslo.msf.org::18932748-f4cf-4ffa-b11e-c90ddddd8474" providerId="AD" clId="Web-{DA94682C-D40F-418A-B7B8-41BAE2A9E7A7}" dt="2020-04-22T14:14:51.683" v="28" actId="1076"/>
          <ac:spMkLst>
            <pc:docMk/>
            <pc:sldMk cId="512613197" sldId="302"/>
            <ac:spMk id="13" creationId="{DB7D52C7-12AF-4AB5-B5F9-931D2169E4FE}"/>
          </ac:spMkLst>
        </pc:spChg>
        <pc:spChg chg="mod">
          <ac:chgData name="MSFNO Association" userId="S::msfno.association@oslo.msf.org::18932748-f4cf-4ffa-b11e-c90ddddd8474" providerId="AD" clId="Web-{DA94682C-D40F-418A-B7B8-41BAE2A9E7A7}" dt="2020-04-22T14:14:53.183" v="29" actId="1076"/>
          <ac:spMkLst>
            <pc:docMk/>
            <pc:sldMk cId="512613197" sldId="302"/>
            <ac:spMk id="15" creationId="{3DA17EBD-4CB3-46C6-992F-53411DBF0FB0}"/>
          </ac:spMkLst>
        </pc:spChg>
      </pc:sldChg>
      <pc:sldChg chg="modSp">
        <pc:chgData name="MSFNO Association" userId="S::msfno.association@oslo.msf.org::18932748-f4cf-4ffa-b11e-c90ddddd8474" providerId="AD" clId="Web-{DA94682C-D40F-418A-B7B8-41BAE2A9E7A7}" dt="2020-04-22T14:12:38.807" v="0" actId="14100"/>
        <pc:sldMkLst>
          <pc:docMk/>
          <pc:sldMk cId="3817041991" sldId="303"/>
        </pc:sldMkLst>
        <pc:spChg chg="mod">
          <ac:chgData name="MSFNO Association" userId="S::msfno.association@oslo.msf.org::18932748-f4cf-4ffa-b11e-c90ddddd8474" providerId="AD" clId="Web-{DA94682C-D40F-418A-B7B8-41BAE2A9E7A7}" dt="2020-04-22T14:12:38.807" v="0" actId="14100"/>
          <ac:spMkLst>
            <pc:docMk/>
            <pc:sldMk cId="3817041991" sldId="303"/>
            <ac:spMk id="9" creationId="{00000000-0000-0000-0000-000000000000}"/>
          </ac:spMkLst>
        </pc:spChg>
      </pc:sldChg>
      <pc:sldChg chg="addSp delSp modSp">
        <pc:chgData name="MSFNO Association" userId="S::msfno.association@oslo.msf.org::18932748-f4cf-4ffa-b11e-c90ddddd8474" providerId="AD" clId="Web-{DA94682C-D40F-418A-B7B8-41BAE2A9E7A7}" dt="2020-04-22T14:13:10.886" v="5"/>
        <pc:sldMkLst>
          <pc:docMk/>
          <pc:sldMk cId="622336227" sldId="304"/>
        </pc:sldMkLst>
        <pc:spChg chg="mod">
          <ac:chgData name="MSFNO Association" userId="S::msfno.association@oslo.msf.org::18932748-f4cf-4ffa-b11e-c90ddddd8474" providerId="AD" clId="Web-{DA94682C-D40F-418A-B7B8-41BAE2A9E7A7}" dt="2020-04-22T14:12:53.323" v="2" actId="1076"/>
          <ac:spMkLst>
            <pc:docMk/>
            <pc:sldMk cId="622336227" sldId="304"/>
            <ac:spMk id="56" creationId="{E0A62AE8-D391-485B-A5BD-BAC583662C25}"/>
          </ac:spMkLst>
        </pc:spChg>
        <pc:picChg chg="add del mod">
          <ac:chgData name="MSFNO Association" userId="S::msfno.association@oslo.msf.org::18932748-f4cf-4ffa-b11e-c90ddddd8474" providerId="AD" clId="Web-{DA94682C-D40F-418A-B7B8-41BAE2A9E7A7}" dt="2020-04-22T14:13:10.886" v="5"/>
          <ac:picMkLst>
            <pc:docMk/>
            <pc:sldMk cId="622336227" sldId="304"/>
            <ac:picMk id="2" creationId="{D94CE98B-BA10-405A-B8D0-59E101D10BC5}"/>
          </ac:picMkLst>
        </pc:picChg>
      </pc:sldChg>
      <pc:sldChg chg="addSp modSp del">
        <pc:chgData name="MSFNO Association" userId="S::msfno.association@oslo.msf.org::18932748-f4cf-4ffa-b11e-c90ddddd8474" providerId="AD" clId="Web-{DA94682C-D40F-418A-B7B8-41BAE2A9E7A7}" dt="2020-04-22T14:15:28.402" v="31"/>
        <pc:sldMkLst>
          <pc:docMk/>
          <pc:sldMk cId="1244978760" sldId="305"/>
        </pc:sldMkLst>
        <pc:spChg chg="mod">
          <ac:chgData name="MSFNO Association" userId="S::msfno.association@oslo.msf.org::18932748-f4cf-4ffa-b11e-c90ddddd8474" providerId="AD" clId="Web-{DA94682C-D40F-418A-B7B8-41BAE2A9E7A7}" dt="2020-04-22T14:15:16.090" v="30"/>
          <ac:spMkLst>
            <pc:docMk/>
            <pc:sldMk cId="1244978760" sldId="305"/>
            <ac:spMk id="2" creationId="{571D491F-7B4E-451C-B739-C3F7F7C41F08}"/>
          </ac:spMkLst>
        </pc:spChg>
        <pc:spChg chg="add">
          <ac:chgData name="MSFNO Association" userId="S::msfno.association@oslo.msf.org::18932748-f4cf-4ffa-b11e-c90ddddd8474" providerId="AD" clId="Web-{DA94682C-D40F-418A-B7B8-41BAE2A9E7A7}" dt="2020-04-22T14:15:16.090" v="30"/>
          <ac:spMkLst>
            <pc:docMk/>
            <pc:sldMk cId="1244978760" sldId="305"/>
            <ac:spMk id="7" creationId="{C475749F-F487-4EFB-ABC7-C1359590EB76}"/>
          </ac:spMkLst>
        </pc:spChg>
        <pc:spChg chg="add">
          <ac:chgData name="MSFNO Association" userId="S::msfno.association@oslo.msf.org::18932748-f4cf-4ffa-b11e-c90ddddd8474" providerId="AD" clId="Web-{DA94682C-D40F-418A-B7B8-41BAE2A9E7A7}" dt="2020-04-22T14:15:16.090" v="30"/>
          <ac:spMkLst>
            <pc:docMk/>
            <pc:sldMk cId="1244978760" sldId="305"/>
            <ac:spMk id="9" creationId="{F6285A5F-6712-47A0-8A11-F0DFF60D0D20}"/>
          </ac:spMkLst>
        </pc:spChg>
        <pc:spChg chg="add">
          <ac:chgData name="MSFNO Association" userId="S::msfno.association@oslo.msf.org::18932748-f4cf-4ffa-b11e-c90ddddd8474" providerId="AD" clId="Web-{DA94682C-D40F-418A-B7B8-41BAE2A9E7A7}" dt="2020-04-22T14:15:16.090" v="30"/>
          <ac:spMkLst>
            <pc:docMk/>
            <pc:sldMk cId="1244978760" sldId="305"/>
            <ac:spMk id="11" creationId="{FA6F8ABB-6C5D-4349-9E1B-198D1ABFA804}"/>
          </ac:spMkLst>
        </pc:spChg>
        <pc:spChg chg="add">
          <ac:chgData name="MSFNO Association" userId="S::msfno.association@oslo.msf.org::18932748-f4cf-4ffa-b11e-c90ddddd8474" providerId="AD" clId="Web-{DA94682C-D40F-418A-B7B8-41BAE2A9E7A7}" dt="2020-04-22T14:15:16.090" v="30"/>
          <ac:spMkLst>
            <pc:docMk/>
            <pc:sldMk cId="1244978760" sldId="305"/>
            <ac:spMk id="13" creationId="{B971ABA8-4CDB-4EEE-8C48-AA4FDB650782}"/>
          </ac:spMkLst>
        </pc:spChg>
        <pc:grpChg chg="add">
          <ac:chgData name="MSFNO Association" userId="S::msfno.association@oslo.msf.org::18932748-f4cf-4ffa-b11e-c90ddddd8474" providerId="AD" clId="Web-{DA94682C-D40F-418A-B7B8-41BAE2A9E7A7}" dt="2020-04-22T14:15:16.090" v="30"/>
          <ac:grpSpMkLst>
            <pc:docMk/>
            <pc:sldMk cId="1244978760" sldId="305"/>
            <ac:grpSpMk id="15" creationId="{DAD463E1-6621-44B4-A995-C70A4631D388}"/>
          </ac:grpSpMkLst>
        </pc:grpChg>
      </pc:sldChg>
      <pc:sldChg chg="delSp modSp add replId">
        <pc:chgData name="MSFNO Association" userId="S::msfno.association@oslo.msf.org::18932748-f4cf-4ffa-b11e-c90ddddd8474" providerId="AD" clId="Web-{DA94682C-D40F-418A-B7B8-41BAE2A9E7A7}" dt="2020-04-22T14:22:14.591" v="157" actId="14100"/>
        <pc:sldMkLst>
          <pc:docMk/>
          <pc:sldMk cId="1492173190" sldId="308"/>
        </pc:sldMkLst>
        <pc:spChg chg="mod">
          <ac:chgData name="MSFNO Association" userId="S::msfno.association@oslo.msf.org::18932748-f4cf-4ffa-b11e-c90ddddd8474" providerId="AD" clId="Web-{DA94682C-D40F-418A-B7B8-41BAE2A9E7A7}" dt="2020-04-22T14:21:42.529" v="154" actId="20577"/>
          <ac:spMkLst>
            <pc:docMk/>
            <pc:sldMk cId="1492173190" sldId="308"/>
            <ac:spMk id="3" creationId="{00000000-0000-0000-0000-000000000000}"/>
          </ac:spMkLst>
        </pc:spChg>
        <pc:spChg chg="mod">
          <ac:chgData name="MSFNO Association" userId="S::msfno.association@oslo.msf.org::18932748-f4cf-4ffa-b11e-c90ddddd8474" providerId="AD" clId="Web-{DA94682C-D40F-418A-B7B8-41BAE2A9E7A7}" dt="2020-04-22T14:21:18.029" v="146" actId="1076"/>
          <ac:spMkLst>
            <pc:docMk/>
            <pc:sldMk cId="1492173190" sldId="308"/>
            <ac:spMk id="4" creationId="{71458AB6-DD88-4363-9DA3-B375E8D8C6F0}"/>
          </ac:spMkLst>
        </pc:spChg>
        <pc:spChg chg="mod">
          <ac:chgData name="MSFNO Association" userId="S::msfno.association@oslo.msf.org::18932748-f4cf-4ffa-b11e-c90ddddd8474" providerId="AD" clId="Web-{DA94682C-D40F-418A-B7B8-41BAE2A9E7A7}" dt="2020-04-22T14:21:34.294" v="150" actId="1076"/>
          <ac:spMkLst>
            <pc:docMk/>
            <pc:sldMk cId="1492173190" sldId="308"/>
            <ac:spMk id="8" creationId="{B69936B7-045E-4574-AE95-823239B8B0F3}"/>
          </ac:spMkLst>
        </pc:spChg>
        <pc:spChg chg="mod">
          <ac:chgData name="MSFNO Association" userId="S::msfno.association@oslo.msf.org::18932748-f4cf-4ffa-b11e-c90ddddd8474" providerId="AD" clId="Web-{DA94682C-D40F-418A-B7B8-41BAE2A9E7A7}" dt="2020-04-22T14:20:45.122" v="125" actId="1076"/>
          <ac:spMkLst>
            <pc:docMk/>
            <pc:sldMk cId="1492173190" sldId="308"/>
            <ac:spMk id="13" creationId="{F98E9BA2-036C-4481-92D3-98B8A805AAFE}"/>
          </ac:spMkLst>
        </pc:spChg>
        <pc:picChg chg="mod">
          <ac:chgData name="MSFNO Association" userId="S::msfno.association@oslo.msf.org::18932748-f4cf-4ffa-b11e-c90ddddd8474" providerId="AD" clId="Web-{DA94682C-D40F-418A-B7B8-41BAE2A9E7A7}" dt="2020-04-22T14:21:01.747" v="131" actId="1076"/>
          <ac:picMkLst>
            <pc:docMk/>
            <pc:sldMk cId="1492173190" sldId="308"/>
            <ac:picMk id="2" creationId="{A0B090A9-AC5E-4DA5-B98A-EEAD899ED82E}"/>
          </ac:picMkLst>
        </pc:picChg>
        <pc:picChg chg="mod">
          <ac:chgData name="MSFNO Association" userId="S::msfno.association@oslo.msf.org::18932748-f4cf-4ffa-b11e-c90ddddd8474" providerId="AD" clId="Web-{DA94682C-D40F-418A-B7B8-41BAE2A9E7A7}" dt="2020-04-22T14:21:30.607" v="149" actId="1076"/>
          <ac:picMkLst>
            <pc:docMk/>
            <pc:sldMk cId="1492173190" sldId="308"/>
            <ac:picMk id="5" creationId="{7B7F1511-7671-44DB-8777-DB83F65490EF}"/>
          </ac:picMkLst>
        </pc:picChg>
        <pc:picChg chg="del">
          <ac:chgData name="MSFNO Association" userId="S::msfno.association@oslo.msf.org::18932748-f4cf-4ffa-b11e-c90ddddd8474" providerId="AD" clId="Web-{DA94682C-D40F-418A-B7B8-41BAE2A9E7A7}" dt="2020-04-22T14:20:42.357" v="124"/>
          <ac:picMkLst>
            <pc:docMk/>
            <pc:sldMk cId="1492173190" sldId="308"/>
            <ac:picMk id="6" creationId="{F1DBA944-7AC6-4628-83B5-1ECB40D52883}"/>
          </ac:picMkLst>
        </pc:picChg>
        <pc:picChg chg="mod">
          <ac:chgData name="MSFNO Association" userId="S::msfno.association@oslo.msf.org::18932748-f4cf-4ffa-b11e-c90ddddd8474" providerId="AD" clId="Web-{DA94682C-D40F-418A-B7B8-41BAE2A9E7A7}" dt="2020-04-22T14:22:14.591" v="157" actId="14100"/>
          <ac:picMkLst>
            <pc:docMk/>
            <pc:sldMk cId="1492173190" sldId="308"/>
            <ac:picMk id="7" creationId="{B3F15DBD-9488-4505-977E-3CDF0E1B9136}"/>
          </ac:picMkLst>
        </pc:picChg>
      </pc:sldChg>
    </pc:docChg>
  </pc:docChgLst>
  <pc:docChgLst>
    <pc:chgData name="MSFNO Association" userId="S::msfno.association@oslo.msf.org::18932748-f4cf-4ffa-b11e-c90ddddd8474" providerId="AD" clId="Web-{B8D7ABC5-00BE-4F3C-B9D0-270949851193}"/>
    <pc:docChg chg="modSld">
      <pc:chgData name="MSFNO Association" userId="S::msfno.association@oslo.msf.org::18932748-f4cf-4ffa-b11e-c90ddddd8474" providerId="AD" clId="Web-{B8D7ABC5-00BE-4F3C-B9D0-270949851193}" dt="2020-04-22T12:37:22.552" v="3" actId="20577"/>
      <pc:docMkLst>
        <pc:docMk/>
      </pc:docMkLst>
      <pc:sldChg chg="modSp">
        <pc:chgData name="MSFNO Association" userId="S::msfno.association@oslo.msf.org::18932748-f4cf-4ffa-b11e-c90ddddd8474" providerId="AD" clId="Web-{B8D7ABC5-00BE-4F3C-B9D0-270949851193}" dt="2020-04-22T12:37:22.552" v="3" actId="20577"/>
        <pc:sldMkLst>
          <pc:docMk/>
          <pc:sldMk cId="2070752906" sldId="293"/>
        </pc:sldMkLst>
        <pc:spChg chg="mod">
          <ac:chgData name="MSFNO Association" userId="S::msfno.association@oslo.msf.org::18932748-f4cf-4ffa-b11e-c90ddddd8474" providerId="AD" clId="Web-{B8D7ABC5-00BE-4F3C-B9D0-270949851193}" dt="2020-04-22T12:37:22.552" v="3" actId="20577"/>
          <ac:spMkLst>
            <pc:docMk/>
            <pc:sldMk cId="2070752906" sldId="293"/>
            <ac:spMk id="9" creationId="{00000000-0000-0000-0000-000000000000}"/>
          </ac:spMkLst>
        </pc:spChg>
      </pc:sldChg>
    </pc:docChg>
  </pc:docChgLst>
  <pc:docChgLst>
    <pc:chgData name="MSFNO Association" userId="S::msfno.association@oslo.msf.org::18932748-f4cf-4ffa-b11e-c90ddddd8474" providerId="AD" clId="Web-{D4A7BD80-8B07-46C3-B029-5D147004C26E}"/>
    <pc:docChg chg="delSld modSld">
      <pc:chgData name="MSFNO Association" userId="S::msfno.association@oslo.msf.org::18932748-f4cf-4ffa-b11e-c90ddddd8474" providerId="AD" clId="Web-{D4A7BD80-8B07-46C3-B029-5D147004C26E}" dt="2020-04-22T19:07:13.110" v="20"/>
      <pc:docMkLst>
        <pc:docMk/>
      </pc:docMkLst>
      <pc:sldChg chg="del">
        <pc:chgData name="MSFNO Association" userId="S::msfno.association@oslo.msf.org::18932748-f4cf-4ffa-b11e-c90ddddd8474" providerId="AD" clId="Web-{D4A7BD80-8B07-46C3-B029-5D147004C26E}" dt="2020-04-22T19:06:36.906" v="12"/>
        <pc:sldMkLst>
          <pc:docMk/>
          <pc:sldMk cId="2489833627" sldId="260"/>
        </pc:sldMkLst>
      </pc:sldChg>
      <pc:sldChg chg="del">
        <pc:chgData name="MSFNO Association" userId="S::msfno.association@oslo.msf.org::18932748-f4cf-4ffa-b11e-c90ddddd8474" providerId="AD" clId="Web-{D4A7BD80-8B07-46C3-B029-5D147004C26E}" dt="2020-04-22T19:07:01.485" v="18"/>
        <pc:sldMkLst>
          <pc:docMk/>
          <pc:sldMk cId="321677595" sldId="261"/>
        </pc:sldMkLst>
      </pc:sldChg>
      <pc:sldChg chg="del">
        <pc:chgData name="MSFNO Association" userId="S::msfno.association@oslo.msf.org::18932748-f4cf-4ffa-b11e-c90ddddd8474" providerId="AD" clId="Web-{D4A7BD80-8B07-46C3-B029-5D147004C26E}" dt="2020-04-22T19:06:44.500" v="13"/>
        <pc:sldMkLst>
          <pc:docMk/>
          <pc:sldMk cId="672659368" sldId="281"/>
        </pc:sldMkLst>
      </pc:sldChg>
      <pc:sldChg chg="del mod modShow">
        <pc:chgData name="MSFNO Association" userId="S::msfno.association@oslo.msf.org::18932748-f4cf-4ffa-b11e-c90ddddd8474" providerId="AD" clId="Web-{D4A7BD80-8B07-46C3-B029-5D147004C26E}" dt="2020-04-22T19:06:58.016" v="17"/>
        <pc:sldMkLst>
          <pc:docMk/>
          <pc:sldMk cId="1627509822" sldId="284"/>
        </pc:sldMkLst>
      </pc:sldChg>
      <pc:sldChg chg="del">
        <pc:chgData name="MSFNO Association" userId="S::msfno.association@oslo.msf.org::18932748-f4cf-4ffa-b11e-c90ddddd8474" providerId="AD" clId="Web-{D4A7BD80-8B07-46C3-B029-5D147004C26E}" dt="2020-04-22T19:06:55.156" v="16"/>
        <pc:sldMkLst>
          <pc:docMk/>
          <pc:sldMk cId="3665261557" sldId="285"/>
        </pc:sldMkLst>
      </pc:sldChg>
      <pc:sldChg chg="modSp">
        <pc:chgData name="MSFNO Association" userId="S::msfno.association@oslo.msf.org::18932748-f4cf-4ffa-b11e-c90ddddd8474" providerId="AD" clId="Web-{D4A7BD80-8B07-46C3-B029-5D147004C26E}" dt="2020-04-22T19:06:05.797" v="10" actId="14100"/>
        <pc:sldMkLst>
          <pc:docMk/>
          <pc:sldMk cId="4124793698" sldId="289"/>
        </pc:sldMkLst>
        <pc:spChg chg="mod">
          <ac:chgData name="MSFNO Association" userId="S::msfno.association@oslo.msf.org::18932748-f4cf-4ffa-b11e-c90ddddd8474" providerId="AD" clId="Web-{D4A7BD80-8B07-46C3-B029-5D147004C26E}" dt="2020-04-22T19:05:50.625" v="4" actId="20577"/>
          <ac:spMkLst>
            <pc:docMk/>
            <pc:sldMk cId="4124793698" sldId="289"/>
            <ac:spMk id="9" creationId="{00000000-0000-0000-0000-000000000000}"/>
          </ac:spMkLst>
        </pc:spChg>
        <pc:spChg chg="mod">
          <ac:chgData name="MSFNO Association" userId="S::msfno.association@oslo.msf.org::18932748-f4cf-4ffa-b11e-c90ddddd8474" providerId="AD" clId="Web-{D4A7BD80-8B07-46C3-B029-5D147004C26E}" dt="2020-04-22T19:05:42.391" v="3" actId="14100"/>
          <ac:spMkLst>
            <pc:docMk/>
            <pc:sldMk cId="4124793698" sldId="289"/>
            <ac:spMk id="15" creationId="{00000000-0000-0000-0000-000000000000}"/>
          </ac:spMkLst>
        </pc:spChg>
        <pc:spChg chg="mod">
          <ac:chgData name="MSFNO Association" userId="S::msfno.association@oslo.msf.org::18932748-f4cf-4ffa-b11e-c90ddddd8474" providerId="AD" clId="Web-{D4A7BD80-8B07-46C3-B029-5D147004C26E}" dt="2020-04-22T19:06:05.797" v="10" actId="14100"/>
          <ac:spMkLst>
            <pc:docMk/>
            <pc:sldMk cId="4124793698" sldId="289"/>
            <ac:spMk id="27" creationId="{00000000-0000-0000-0000-000000000000}"/>
          </ac:spMkLst>
        </pc:spChg>
      </pc:sldChg>
      <pc:sldChg chg="del">
        <pc:chgData name="MSFNO Association" userId="S::msfno.association@oslo.msf.org::18932748-f4cf-4ffa-b11e-c90ddddd8474" providerId="AD" clId="Web-{D4A7BD80-8B07-46C3-B029-5D147004C26E}" dt="2020-04-22T19:06:47.672" v="14"/>
        <pc:sldMkLst>
          <pc:docMk/>
          <pc:sldMk cId="1197076306" sldId="290"/>
        </pc:sldMkLst>
      </pc:sldChg>
      <pc:sldChg chg="del">
        <pc:chgData name="MSFNO Association" userId="S::msfno.association@oslo.msf.org::18932748-f4cf-4ffa-b11e-c90ddddd8474" providerId="AD" clId="Web-{D4A7BD80-8B07-46C3-B029-5D147004C26E}" dt="2020-04-22T19:07:05.047" v="19"/>
        <pc:sldMkLst>
          <pc:docMk/>
          <pc:sldMk cId="3414794175" sldId="292"/>
        </pc:sldMkLst>
      </pc:sldChg>
      <pc:sldChg chg="del">
        <pc:chgData name="MSFNO Association" userId="S::msfno.association@oslo.msf.org::18932748-f4cf-4ffa-b11e-c90ddddd8474" providerId="AD" clId="Web-{D4A7BD80-8B07-46C3-B029-5D147004C26E}" dt="2020-04-22T19:06:33.078" v="11"/>
        <pc:sldMkLst>
          <pc:docMk/>
          <pc:sldMk cId="354536509" sldId="295"/>
        </pc:sldMkLst>
      </pc:sldChg>
      <pc:sldChg chg="del">
        <pc:chgData name="MSFNO Association" userId="S::msfno.association@oslo.msf.org::18932748-f4cf-4ffa-b11e-c90ddddd8474" providerId="AD" clId="Web-{D4A7BD80-8B07-46C3-B029-5D147004C26E}" dt="2020-04-22T19:07:13.110" v="20"/>
        <pc:sldMkLst>
          <pc:docMk/>
          <pc:sldMk cId="3032291821" sldId="307"/>
        </pc:sldMkLst>
      </pc:sldChg>
    </pc:docChg>
  </pc:docChgLst>
  <pc:docChgLst>
    <pc:chgData name="Sylvie Leveau" userId="S::sylvie.leveau@oslo.msf.org::b2981427-b5cf-499d-8b27-ab81c8c9fd85" providerId="AD" clId="Web-{503E666E-AFF8-47C9-AB2A-7F6D59D5889C}"/>
    <pc:docChg chg="modSld">
      <pc:chgData name="Sylvie Leveau" userId="S::sylvie.leveau@oslo.msf.org::b2981427-b5cf-499d-8b27-ab81c8c9fd85" providerId="AD" clId="Web-{503E666E-AFF8-47C9-AB2A-7F6D59D5889C}" dt="2020-04-22T16:46:01.394" v="113" actId="20577"/>
      <pc:docMkLst>
        <pc:docMk/>
      </pc:docMkLst>
      <pc:sldChg chg="modSp">
        <pc:chgData name="Sylvie Leveau" userId="S::sylvie.leveau@oslo.msf.org::b2981427-b5cf-499d-8b27-ab81c8c9fd85" providerId="AD" clId="Web-{503E666E-AFF8-47C9-AB2A-7F6D59D5889C}" dt="2020-04-22T16:44:15.815" v="18" actId="20577"/>
        <pc:sldMkLst>
          <pc:docMk/>
          <pc:sldMk cId="1161154218" sldId="287"/>
        </pc:sldMkLst>
        <pc:spChg chg="mod">
          <ac:chgData name="Sylvie Leveau" userId="S::sylvie.leveau@oslo.msf.org::b2981427-b5cf-499d-8b27-ab81c8c9fd85" providerId="AD" clId="Web-{503E666E-AFF8-47C9-AB2A-7F6D59D5889C}" dt="2020-04-22T16:44:15.815" v="18" actId="20577"/>
          <ac:spMkLst>
            <pc:docMk/>
            <pc:sldMk cId="1161154218" sldId="287"/>
            <ac:spMk id="3" creationId="{00000000-0000-0000-0000-000000000000}"/>
          </ac:spMkLst>
        </pc:spChg>
      </pc:sldChg>
      <pc:sldChg chg="modSp">
        <pc:chgData name="Sylvie Leveau" userId="S::sylvie.leveau@oslo.msf.org::b2981427-b5cf-499d-8b27-ab81c8c9fd85" providerId="AD" clId="Web-{503E666E-AFF8-47C9-AB2A-7F6D59D5889C}" dt="2020-04-22T16:46:01.394" v="113" actId="20577"/>
        <pc:sldMkLst>
          <pc:docMk/>
          <pc:sldMk cId="622336227" sldId="304"/>
        </pc:sldMkLst>
        <pc:spChg chg="mod">
          <ac:chgData name="Sylvie Leveau" userId="S::sylvie.leveau@oslo.msf.org::b2981427-b5cf-499d-8b27-ab81c8c9fd85" providerId="AD" clId="Web-{503E666E-AFF8-47C9-AB2A-7F6D59D5889C}" dt="2020-04-22T16:46:01.394" v="113" actId="20577"/>
          <ac:spMkLst>
            <pc:docMk/>
            <pc:sldMk cId="622336227" sldId="304"/>
            <ac:spMk id="33" creationId="{38B36625-2716-424A-BF99-ABE8D46E9B5A}"/>
          </ac:spMkLst>
        </pc:spChg>
      </pc:sldChg>
    </pc:docChg>
  </pc:docChgLst>
  <pc:docChgLst>
    <pc:chgData name="MSFNO Association" userId="S::msfno.association@oslo.msf.org::18932748-f4cf-4ffa-b11e-c90ddddd8474" providerId="AD" clId="Web-{8AE11CE5-638D-4B5A-BEF7-9CD099CC07C6}"/>
    <pc:docChg chg="modSld">
      <pc:chgData name="MSFNO Association" userId="S::msfno.association@oslo.msf.org::18932748-f4cf-4ffa-b11e-c90ddddd8474" providerId="AD" clId="Web-{8AE11CE5-638D-4B5A-BEF7-9CD099CC07C6}" dt="2020-04-22T14:35:06.388" v="24" actId="14100"/>
      <pc:docMkLst>
        <pc:docMk/>
      </pc:docMkLst>
      <pc:sldChg chg="addSp delSp modSp">
        <pc:chgData name="MSFNO Association" userId="S::msfno.association@oslo.msf.org::18932748-f4cf-4ffa-b11e-c90ddddd8474" providerId="AD" clId="Web-{8AE11CE5-638D-4B5A-BEF7-9CD099CC07C6}" dt="2020-04-22T14:35:06.388" v="24" actId="14100"/>
        <pc:sldMkLst>
          <pc:docMk/>
          <pc:sldMk cId="3817041991" sldId="303"/>
        </pc:sldMkLst>
        <pc:spChg chg="del">
          <ac:chgData name="MSFNO Association" userId="S::msfno.association@oslo.msf.org::18932748-f4cf-4ffa-b11e-c90ddddd8474" providerId="AD" clId="Web-{8AE11CE5-638D-4B5A-BEF7-9CD099CC07C6}" dt="2020-04-22T14:34:22.372" v="15"/>
          <ac:spMkLst>
            <pc:docMk/>
            <pc:sldMk cId="3817041991" sldId="303"/>
            <ac:spMk id="2" creationId="{0F6E9184-0496-415C-9B6D-10599FE13E67}"/>
          </ac:spMkLst>
        </pc:spChg>
        <pc:spChg chg="mod">
          <ac:chgData name="MSFNO Association" userId="S::msfno.association@oslo.msf.org::18932748-f4cf-4ffa-b11e-c90ddddd8474" providerId="AD" clId="Web-{8AE11CE5-638D-4B5A-BEF7-9CD099CC07C6}" dt="2020-04-22T14:35:06.388" v="24" actId="14100"/>
          <ac:spMkLst>
            <pc:docMk/>
            <pc:sldMk cId="3817041991" sldId="303"/>
            <ac:spMk id="7" creationId="{EB5C1E07-D91C-4040-B1F4-EFF1F93C6B88}"/>
          </ac:spMkLst>
        </pc:spChg>
        <pc:spChg chg="mod">
          <ac:chgData name="MSFNO Association" userId="S::msfno.association@oslo.msf.org::18932748-f4cf-4ffa-b11e-c90ddddd8474" providerId="AD" clId="Web-{8AE11CE5-638D-4B5A-BEF7-9CD099CC07C6}" dt="2020-04-22T14:34:36.497" v="19" actId="14100"/>
          <ac:spMkLst>
            <pc:docMk/>
            <pc:sldMk cId="3817041991" sldId="303"/>
            <ac:spMk id="9" creationId="{00000000-0000-0000-0000-000000000000}"/>
          </ac:spMkLst>
        </pc:spChg>
        <pc:picChg chg="mod ord">
          <ac:chgData name="MSFNO Association" userId="S::msfno.association@oslo.msf.org::18932748-f4cf-4ffa-b11e-c90ddddd8474" providerId="AD" clId="Web-{8AE11CE5-638D-4B5A-BEF7-9CD099CC07C6}" dt="2020-04-22T14:34:40.544" v="20" actId="1076"/>
          <ac:picMkLst>
            <pc:docMk/>
            <pc:sldMk cId="3817041991" sldId="303"/>
            <ac:picMk id="5" creationId="{98CF8C4B-03DC-4F72-875F-26A9D52FADE1}"/>
          </ac:picMkLst>
        </pc:picChg>
        <pc:picChg chg="add mod">
          <ac:chgData name="MSFNO Association" userId="S::msfno.association@oslo.msf.org::18932748-f4cf-4ffa-b11e-c90ddddd8474" providerId="AD" clId="Web-{8AE11CE5-638D-4B5A-BEF7-9CD099CC07C6}" dt="2020-04-22T14:34:24.685" v="16" actId="1076"/>
          <ac:picMkLst>
            <pc:docMk/>
            <pc:sldMk cId="3817041991" sldId="303"/>
            <ac:picMk id="6" creationId="{6AB72F14-37FA-4C15-B546-3E1081A3A5D9}"/>
          </ac:picMkLst>
        </pc:picChg>
      </pc:sldChg>
    </pc:docChg>
  </pc:docChgLst>
  <pc:docChgLst>
    <pc:chgData name="MSFNO Association" userId="S::msfno.association@oslo.msf.org::18932748-f4cf-4ffa-b11e-c90ddddd8474" providerId="AD" clId="Web-{6CF7804C-E3E7-9A50-E502-7BC04B364455}"/>
    <pc:docChg chg="addSld delSld modSld addMainMaster delMainMaster">
      <pc:chgData name="MSFNO Association" userId="S::msfno.association@oslo.msf.org::18932748-f4cf-4ffa-b11e-c90ddddd8474" providerId="AD" clId="Web-{6CF7804C-E3E7-9A50-E502-7BC04B364455}" dt="2020-04-22T13:21:59.229" v="101"/>
      <pc:docMkLst>
        <pc:docMk/>
      </pc:docMkLst>
      <pc:sldChg chg="addSp delSp modSp del mod setBg modClrScheme setClrOvrMap delDesignElem chgLayout">
        <pc:chgData name="MSFNO Association" userId="S::msfno.association@oslo.msf.org::18932748-f4cf-4ffa-b11e-c90ddddd8474" providerId="AD" clId="Web-{6CF7804C-E3E7-9A50-E502-7BC04B364455}" dt="2020-04-22T13:20:18.041" v="88"/>
        <pc:sldMkLst>
          <pc:docMk/>
          <pc:sldMk cId="1030408921" sldId="256"/>
        </pc:sldMkLst>
        <pc:spChg chg="mod ord">
          <ac:chgData name="MSFNO Association" userId="S::msfno.association@oslo.msf.org::18932748-f4cf-4ffa-b11e-c90ddddd8474" providerId="AD" clId="Web-{6CF7804C-E3E7-9A50-E502-7BC04B364455}" dt="2020-04-22T13:16:53.728" v="85" actId="1076"/>
          <ac:spMkLst>
            <pc:docMk/>
            <pc:sldMk cId="1030408921" sldId="256"/>
            <ac:spMk id="2" creationId="{305934EF-B8A2-4E2C-ADB6-87A0B333DB8A}"/>
          </ac:spMkLst>
        </pc:spChg>
        <pc:spChg chg="mod ord">
          <ac:chgData name="MSFNO Association" userId="S::msfno.association@oslo.msf.org::18932748-f4cf-4ffa-b11e-c90ddddd8474" providerId="AD" clId="Web-{6CF7804C-E3E7-9A50-E502-7BC04B364455}" dt="2020-04-22T13:08:24.931" v="34"/>
          <ac:spMkLst>
            <pc:docMk/>
            <pc:sldMk cId="1030408921" sldId="256"/>
            <ac:spMk id="3" creationId="{E15694CC-4174-4567-9F36-9BBAD494C793}"/>
          </ac:spMkLst>
        </pc:spChg>
        <pc:spChg chg="add del">
          <ac:chgData name="MSFNO Association" userId="S::msfno.association@oslo.msf.org::18932748-f4cf-4ffa-b11e-c90ddddd8474" providerId="AD" clId="Web-{6CF7804C-E3E7-9A50-E502-7BC04B364455}" dt="2020-04-22T13:04:14.510" v="10"/>
          <ac:spMkLst>
            <pc:docMk/>
            <pc:sldMk cId="1030408921" sldId="256"/>
            <ac:spMk id="6" creationId="{559AE206-7EBA-4D33-8BC9-9D8158553F0E}"/>
          </ac:spMkLst>
        </pc:spChg>
        <pc:spChg chg="add del">
          <ac:chgData name="MSFNO Association" userId="S::msfno.association@oslo.msf.org::18932748-f4cf-4ffa-b11e-c90ddddd8474" providerId="AD" clId="Web-{6CF7804C-E3E7-9A50-E502-7BC04B364455}" dt="2020-04-22T13:04:14.510" v="10"/>
          <ac:spMkLst>
            <pc:docMk/>
            <pc:sldMk cId="1030408921" sldId="256"/>
            <ac:spMk id="7" creationId="{6437D937-A7F1-4011-92B4-328E5BE1B166}"/>
          </ac:spMkLst>
        </pc:spChg>
        <pc:spChg chg="add del">
          <ac:chgData name="MSFNO Association" userId="S::msfno.association@oslo.msf.org::18932748-f4cf-4ffa-b11e-c90ddddd8474" providerId="AD" clId="Web-{6CF7804C-E3E7-9A50-E502-7BC04B364455}" dt="2020-04-22T13:04:08.556" v="6"/>
          <ac:spMkLst>
            <pc:docMk/>
            <pc:sldMk cId="1030408921" sldId="256"/>
            <ac:spMk id="8" creationId="{23962611-DFD5-4092-AAFD-559E3DFCE2C9}"/>
          </ac:spMkLst>
        </pc:spChg>
        <pc:spChg chg="add del">
          <ac:chgData name="MSFNO Association" userId="S::msfno.association@oslo.msf.org::18932748-f4cf-4ffa-b11e-c90ddddd8474" providerId="AD" clId="Web-{6CF7804C-E3E7-9A50-E502-7BC04B364455}" dt="2020-04-22T13:04:17.135" v="12"/>
          <ac:spMkLst>
            <pc:docMk/>
            <pc:sldMk cId="1030408921" sldId="256"/>
            <ac:spMk id="9" creationId="{25168E7B-6D42-4B3A-B7A1-17D4C49EC903}"/>
          </ac:spMkLst>
        </pc:spChg>
        <pc:spChg chg="add del">
          <ac:chgData name="MSFNO Association" userId="S::msfno.association@oslo.msf.org::18932748-f4cf-4ffa-b11e-c90ddddd8474" providerId="AD" clId="Web-{6CF7804C-E3E7-9A50-E502-7BC04B364455}" dt="2020-04-22T13:04:14.510" v="10"/>
          <ac:spMkLst>
            <pc:docMk/>
            <pc:sldMk cId="1030408921" sldId="256"/>
            <ac:spMk id="12" creationId="{B672F332-AF08-46C6-94F0-77684310D7B7}"/>
          </ac:spMkLst>
        </pc:spChg>
        <pc:spChg chg="add del">
          <ac:chgData name="MSFNO Association" userId="S::msfno.association@oslo.msf.org::18932748-f4cf-4ffa-b11e-c90ddddd8474" providerId="AD" clId="Web-{6CF7804C-E3E7-9A50-E502-7BC04B364455}" dt="2020-04-22T13:04:11.791" v="8"/>
          <ac:spMkLst>
            <pc:docMk/>
            <pc:sldMk cId="1030408921" sldId="256"/>
            <ac:spMk id="13" creationId="{053FB2EE-284F-4C87-AB3D-BBF87A9FAB97}"/>
          </ac:spMkLst>
        </pc:spChg>
        <pc:spChg chg="add del">
          <ac:chgData name="MSFNO Association" userId="S::msfno.association@oslo.msf.org::18932748-f4cf-4ffa-b11e-c90ddddd8474" providerId="AD" clId="Web-{6CF7804C-E3E7-9A50-E502-7BC04B364455}" dt="2020-04-22T13:04:14.510" v="10"/>
          <ac:spMkLst>
            <pc:docMk/>
            <pc:sldMk cId="1030408921" sldId="256"/>
            <ac:spMk id="14" creationId="{34244EF8-D73A-40E1-BE73-D46E6B4B04ED}"/>
          </ac:spMkLst>
        </pc:spChg>
        <pc:spChg chg="add del">
          <ac:chgData name="MSFNO Association" userId="S::msfno.association@oslo.msf.org::18932748-f4cf-4ffa-b11e-c90ddddd8474" providerId="AD" clId="Web-{6CF7804C-E3E7-9A50-E502-7BC04B364455}" dt="2020-04-22T13:04:20.650" v="14"/>
          <ac:spMkLst>
            <pc:docMk/>
            <pc:sldMk cId="1030408921" sldId="256"/>
            <ac:spMk id="15" creationId="{23962611-DFD5-4092-AAFD-559E3DFCE2C9}"/>
          </ac:spMkLst>
        </pc:spChg>
        <pc:spChg chg="add del">
          <ac:chgData name="MSFNO Association" userId="S::msfno.association@oslo.msf.org::18932748-f4cf-4ffa-b11e-c90ddddd8474" providerId="AD" clId="Web-{6CF7804C-E3E7-9A50-E502-7BC04B364455}" dt="2020-04-22T13:04:14.510" v="10"/>
          <ac:spMkLst>
            <pc:docMk/>
            <pc:sldMk cId="1030408921" sldId="256"/>
            <ac:spMk id="16" creationId="{AB84D7E8-4ECB-42D7-ADBF-01689B0F24AE}"/>
          </ac:spMkLst>
        </pc:spChg>
        <pc:spChg chg="add del">
          <ac:chgData name="MSFNO Association" userId="S::msfno.association@oslo.msf.org::18932748-f4cf-4ffa-b11e-c90ddddd8474" providerId="AD" clId="Web-{6CF7804C-E3E7-9A50-E502-7BC04B364455}" dt="2020-04-22T13:04:23.150" v="16"/>
          <ac:spMkLst>
            <pc:docMk/>
            <pc:sldMk cId="1030408921" sldId="256"/>
            <ac:spMk id="19" creationId="{25168E7B-6D42-4B3A-B7A1-17D4C49EC903}"/>
          </ac:spMkLst>
        </pc:spChg>
        <pc:spChg chg="add del">
          <ac:chgData name="MSFNO Association" userId="S::msfno.association@oslo.msf.org::18932748-f4cf-4ffa-b11e-c90ddddd8474" providerId="AD" clId="Web-{6CF7804C-E3E7-9A50-E502-7BC04B364455}" dt="2020-04-22T13:06:56.228" v="22"/>
          <ac:spMkLst>
            <pc:docMk/>
            <pc:sldMk cId="1030408921" sldId="256"/>
            <ac:spMk id="21" creationId="{559AE206-7EBA-4D33-8BC9-9D8158553F0E}"/>
          </ac:spMkLst>
        </pc:spChg>
        <pc:spChg chg="add del">
          <ac:chgData name="MSFNO Association" userId="S::msfno.association@oslo.msf.org::18932748-f4cf-4ffa-b11e-c90ddddd8474" providerId="AD" clId="Web-{6CF7804C-E3E7-9A50-E502-7BC04B364455}" dt="2020-04-22T13:06:56.228" v="22"/>
          <ac:spMkLst>
            <pc:docMk/>
            <pc:sldMk cId="1030408921" sldId="256"/>
            <ac:spMk id="22" creationId="{6437D937-A7F1-4011-92B4-328E5BE1B166}"/>
          </ac:spMkLst>
        </pc:spChg>
        <pc:spChg chg="add del">
          <ac:chgData name="MSFNO Association" userId="S::msfno.association@oslo.msf.org::18932748-f4cf-4ffa-b11e-c90ddddd8474" providerId="AD" clId="Web-{6CF7804C-E3E7-9A50-E502-7BC04B364455}" dt="2020-04-22T13:06:56.228" v="22"/>
          <ac:spMkLst>
            <pc:docMk/>
            <pc:sldMk cId="1030408921" sldId="256"/>
            <ac:spMk id="23" creationId="{B672F332-AF08-46C6-94F0-77684310D7B7}"/>
          </ac:spMkLst>
        </pc:spChg>
        <pc:spChg chg="add del">
          <ac:chgData name="MSFNO Association" userId="S::msfno.association@oslo.msf.org::18932748-f4cf-4ffa-b11e-c90ddddd8474" providerId="AD" clId="Web-{6CF7804C-E3E7-9A50-E502-7BC04B364455}" dt="2020-04-22T13:06:56.228" v="22"/>
          <ac:spMkLst>
            <pc:docMk/>
            <pc:sldMk cId="1030408921" sldId="256"/>
            <ac:spMk id="24" creationId="{34244EF8-D73A-40E1-BE73-D46E6B4B04ED}"/>
          </ac:spMkLst>
        </pc:spChg>
        <pc:spChg chg="add del">
          <ac:chgData name="MSFNO Association" userId="S::msfno.association@oslo.msf.org::18932748-f4cf-4ffa-b11e-c90ddddd8474" providerId="AD" clId="Web-{6CF7804C-E3E7-9A50-E502-7BC04B364455}" dt="2020-04-22T13:06:56.228" v="22"/>
          <ac:spMkLst>
            <pc:docMk/>
            <pc:sldMk cId="1030408921" sldId="256"/>
            <ac:spMk id="25" creationId="{AB84D7E8-4ECB-42D7-ADBF-01689B0F24AE}"/>
          </ac:spMkLst>
        </pc:spChg>
        <pc:spChg chg="add del">
          <ac:chgData name="MSFNO Association" userId="S::msfno.association@oslo.msf.org::18932748-f4cf-4ffa-b11e-c90ddddd8474" providerId="AD" clId="Web-{6CF7804C-E3E7-9A50-E502-7BC04B364455}" dt="2020-04-22T13:06:49.166" v="20"/>
          <ac:spMkLst>
            <pc:docMk/>
            <pc:sldMk cId="1030408921" sldId="256"/>
            <ac:spMk id="27" creationId="{559AE206-7EBA-4D33-8BC9-9D8158553F0E}"/>
          </ac:spMkLst>
        </pc:spChg>
        <pc:spChg chg="add del">
          <ac:chgData name="MSFNO Association" userId="S::msfno.association@oslo.msf.org::18932748-f4cf-4ffa-b11e-c90ddddd8474" providerId="AD" clId="Web-{6CF7804C-E3E7-9A50-E502-7BC04B364455}" dt="2020-04-22T13:06:49.166" v="20"/>
          <ac:spMkLst>
            <pc:docMk/>
            <pc:sldMk cId="1030408921" sldId="256"/>
            <ac:spMk id="28" creationId="{6437D937-A7F1-4011-92B4-328E5BE1B166}"/>
          </ac:spMkLst>
        </pc:spChg>
        <pc:spChg chg="add del">
          <ac:chgData name="MSFNO Association" userId="S::msfno.association@oslo.msf.org::18932748-f4cf-4ffa-b11e-c90ddddd8474" providerId="AD" clId="Web-{6CF7804C-E3E7-9A50-E502-7BC04B364455}" dt="2020-04-22T13:06:49.166" v="20"/>
          <ac:spMkLst>
            <pc:docMk/>
            <pc:sldMk cId="1030408921" sldId="256"/>
            <ac:spMk id="29" creationId="{B672F332-AF08-46C6-94F0-77684310D7B7}"/>
          </ac:spMkLst>
        </pc:spChg>
        <pc:spChg chg="add del">
          <ac:chgData name="MSFNO Association" userId="S::msfno.association@oslo.msf.org::18932748-f4cf-4ffa-b11e-c90ddddd8474" providerId="AD" clId="Web-{6CF7804C-E3E7-9A50-E502-7BC04B364455}" dt="2020-04-22T13:06:49.166" v="20"/>
          <ac:spMkLst>
            <pc:docMk/>
            <pc:sldMk cId="1030408921" sldId="256"/>
            <ac:spMk id="30" creationId="{34244EF8-D73A-40E1-BE73-D46E6B4B04ED}"/>
          </ac:spMkLst>
        </pc:spChg>
        <pc:spChg chg="add del">
          <ac:chgData name="MSFNO Association" userId="S::msfno.association@oslo.msf.org::18932748-f4cf-4ffa-b11e-c90ddddd8474" providerId="AD" clId="Web-{6CF7804C-E3E7-9A50-E502-7BC04B364455}" dt="2020-04-22T13:06:49.166" v="20"/>
          <ac:spMkLst>
            <pc:docMk/>
            <pc:sldMk cId="1030408921" sldId="256"/>
            <ac:spMk id="31" creationId="{AB84D7E8-4ECB-42D7-ADBF-01689B0F24AE}"/>
          </ac:spMkLst>
        </pc:spChg>
        <pc:spChg chg="add del">
          <ac:chgData name="MSFNO Association" userId="S::msfno.association@oslo.msf.org::18932748-f4cf-4ffa-b11e-c90ddddd8474" providerId="AD" clId="Web-{6CF7804C-E3E7-9A50-E502-7BC04B364455}" dt="2020-04-22T13:08:20.025" v="31"/>
          <ac:spMkLst>
            <pc:docMk/>
            <pc:sldMk cId="1030408921" sldId="256"/>
            <ac:spMk id="33" creationId="{16F9E488-0718-4E1E-9D12-26779F606252}"/>
          </ac:spMkLst>
        </pc:spChg>
        <pc:spChg chg="add del">
          <ac:chgData name="MSFNO Association" userId="S::msfno.association@oslo.msf.org::18932748-f4cf-4ffa-b11e-c90ddddd8474" providerId="AD" clId="Web-{6CF7804C-E3E7-9A50-E502-7BC04B364455}" dt="2020-04-22T13:08:20.025" v="31"/>
          <ac:spMkLst>
            <pc:docMk/>
            <pc:sldMk cId="1030408921" sldId="256"/>
            <ac:spMk id="34" creationId="{D20AEB5B-DFC7-42B4-9FAA-6B95E01D0FCE}"/>
          </ac:spMkLst>
        </pc:spChg>
        <pc:spChg chg="add del">
          <ac:chgData name="MSFNO Association" userId="S::msfno.association@oslo.msf.org::18932748-f4cf-4ffa-b11e-c90ddddd8474" providerId="AD" clId="Web-{6CF7804C-E3E7-9A50-E502-7BC04B364455}" dt="2020-04-22T13:08:24.916" v="33"/>
          <ac:spMkLst>
            <pc:docMk/>
            <pc:sldMk cId="1030408921" sldId="256"/>
            <ac:spMk id="36" creationId="{35555856-9970-4BC3-9AA9-6A917F53AFBD}"/>
          </ac:spMkLst>
        </pc:spChg>
        <pc:spChg chg="add del">
          <ac:chgData name="MSFNO Association" userId="S::msfno.association@oslo.msf.org::18932748-f4cf-4ffa-b11e-c90ddddd8474" providerId="AD" clId="Web-{6CF7804C-E3E7-9A50-E502-7BC04B364455}" dt="2020-04-22T13:08:24.916" v="33"/>
          <ac:spMkLst>
            <pc:docMk/>
            <pc:sldMk cId="1030408921" sldId="256"/>
            <ac:spMk id="38" creationId="{13722DD7-BA73-4776-93A3-94491FEF7260}"/>
          </ac:spMkLst>
        </pc:spChg>
        <pc:spChg chg="add">
          <ac:chgData name="MSFNO Association" userId="S::msfno.association@oslo.msf.org::18932748-f4cf-4ffa-b11e-c90ddddd8474" providerId="AD" clId="Web-{6CF7804C-E3E7-9A50-E502-7BC04B364455}" dt="2020-04-22T13:08:24.931" v="34"/>
          <ac:spMkLst>
            <pc:docMk/>
            <pc:sldMk cId="1030408921" sldId="256"/>
            <ac:spMk id="40" creationId="{559AE206-7EBA-4D33-8BC9-9D8158553F0E}"/>
          </ac:spMkLst>
        </pc:spChg>
        <pc:spChg chg="add">
          <ac:chgData name="MSFNO Association" userId="S::msfno.association@oslo.msf.org::18932748-f4cf-4ffa-b11e-c90ddddd8474" providerId="AD" clId="Web-{6CF7804C-E3E7-9A50-E502-7BC04B364455}" dt="2020-04-22T13:08:24.931" v="34"/>
          <ac:spMkLst>
            <pc:docMk/>
            <pc:sldMk cId="1030408921" sldId="256"/>
            <ac:spMk id="41" creationId="{6437D937-A7F1-4011-92B4-328E5BE1B166}"/>
          </ac:spMkLst>
        </pc:spChg>
        <pc:spChg chg="add">
          <ac:chgData name="MSFNO Association" userId="S::msfno.association@oslo.msf.org::18932748-f4cf-4ffa-b11e-c90ddddd8474" providerId="AD" clId="Web-{6CF7804C-E3E7-9A50-E502-7BC04B364455}" dt="2020-04-22T13:08:24.931" v="34"/>
          <ac:spMkLst>
            <pc:docMk/>
            <pc:sldMk cId="1030408921" sldId="256"/>
            <ac:spMk id="42" creationId="{B672F332-AF08-46C6-94F0-77684310D7B7}"/>
          </ac:spMkLst>
        </pc:spChg>
        <pc:spChg chg="add">
          <ac:chgData name="MSFNO Association" userId="S::msfno.association@oslo.msf.org::18932748-f4cf-4ffa-b11e-c90ddddd8474" providerId="AD" clId="Web-{6CF7804C-E3E7-9A50-E502-7BC04B364455}" dt="2020-04-22T13:08:24.931" v="34"/>
          <ac:spMkLst>
            <pc:docMk/>
            <pc:sldMk cId="1030408921" sldId="256"/>
            <ac:spMk id="43" creationId="{34244EF8-D73A-40E1-BE73-D46E6B4B04ED}"/>
          </ac:spMkLst>
        </pc:spChg>
        <pc:spChg chg="add">
          <ac:chgData name="MSFNO Association" userId="S::msfno.association@oslo.msf.org::18932748-f4cf-4ffa-b11e-c90ddddd8474" providerId="AD" clId="Web-{6CF7804C-E3E7-9A50-E502-7BC04B364455}" dt="2020-04-22T13:08:24.931" v="34"/>
          <ac:spMkLst>
            <pc:docMk/>
            <pc:sldMk cId="1030408921" sldId="256"/>
            <ac:spMk id="44" creationId="{AB84D7E8-4ECB-42D7-ADBF-01689B0F24AE}"/>
          </ac:spMkLst>
        </pc:spChg>
        <pc:grpChg chg="add del">
          <ac:chgData name="MSFNO Association" userId="S::msfno.association@oslo.msf.org::18932748-f4cf-4ffa-b11e-c90ddddd8474" providerId="AD" clId="Web-{6CF7804C-E3E7-9A50-E502-7BC04B364455}" dt="2020-04-22T13:04:11.791" v="8"/>
          <ac:grpSpMkLst>
            <pc:docMk/>
            <pc:sldMk cId="1030408921" sldId="256"/>
            <ac:grpSpMk id="5" creationId="{D2C4BFA1-2075-4901-9E24-E41D1FDD51FD}"/>
          </ac:grpSpMkLst>
        </pc:grpChg>
        <pc:grpChg chg="add del">
          <ac:chgData name="MSFNO Association" userId="S::msfno.association@oslo.msf.org::18932748-f4cf-4ffa-b11e-c90ddddd8474" providerId="AD" clId="Web-{6CF7804C-E3E7-9A50-E502-7BC04B364455}" dt="2020-04-22T13:08:20.025" v="31"/>
          <ac:grpSpMkLst>
            <pc:docMk/>
            <pc:sldMk cId="1030408921" sldId="256"/>
            <ac:grpSpMk id="35" creationId="{64B93721-934F-4F1E-A868-0B2BA110D3B5}"/>
          </ac:grpSpMkLst>
        </pc:grpChg>
        <pc:picChg chg="add del">
          <ac:chgData name="MSFNO Association" userId="S::msfno.association@oslo.msf.org::18932748-f4cf-4ffa-b11e-c90ddddd8474" providerId="AD" clId="Web-{6CF7804C-E3E7-9A50-E502-7BC04B364455}" dt="2020-04-22T13:04:08.556" v="6"/>
          <ac:picMkLst>
            <pc:docMk/>
            <pc:sldMk cId="1030408921" sldId="256"/>
            <ac:picMk id="10" creationId="{2270F1FA-0425-408F-9861-80BF5AFB276D}"/>
          </ac:picMkLst>
        </pc:picChg>
        <pc:picChg chg="add del">
          <ac:chgData name="MSFNO Association" userId="S::msfno.association@oslo.msf.org::18932748-f4cf-4ffa-b11e-c90ddddd8474" providerId="AD" clId="Web-{6CF7804C-E3E7-9A50-E502-7BC04B364455}" dt="2020-04-22T13:04:17.135" v="12"/>
          <ac:picMkLst>
            <pc:docMk/>
            <pc:sldMk cId="1030408921" sldId="256"/>
            <ac:picMk id="11" creationId="{98A030C2-9F23-4593-9F99-7B73C232A4C9}"/>
          </ac:picMkLst>
        </pc:picChg>
        <pc:picChg chg="add del">
          <ac:chgData name="MSFNO Association" userId="S::msfno.association@oslo.msf.org::18932748-f4cf-4ffa-b11e-c90ddddd8474" providerId="AD" clId="Web-{6CF7804C-E3E7-9A50-E502-7BC04B364455}" dt="2020-04-22T13:04:20.650" v="14"/>
          <ac:picMkLst>
            <pc:docMk/>
            <pc:sldMk cId="1030408921" sldId="256"/>
            <ac:picMk id="17" creationId="{2270F1FA-0425-408F-9861-80BF5AFB276D}"/>
          </ac:picMkLst>
        </pc:picChg>
        <pc:picChg chg="add del">
          <ac:chgData name="MSFNO Association" userId="S::msfno.association@oslo.msf.org::18932748-f4cf-4ffa-b11e-c90ddddd8474" providerId="AD" clId="Web-{6CF7804C-E3E7-9A50-E502-7BC04B364455}" dt="2020-04-22T13:04:23.150" v="16"/>
          <ac:picMkLst>
            <pc:docMk/>
            <pc:sldMk cId="1030408921" sldId="256"/>
            <ac:picMk id="20" creationId="{98A030C2-9F23-4593-9F99-7B73C232A4C9}"/>
          </ac:picMkLst>
        </pc:picChg>
        <pc:picChg chg="add del">
          <ac:chgData name="MSFNO Association" userId="S::msfno.association@oslo.msf.org::18932748-f4cf-4ffa-b11e-c90ddddd8474" providerId="AD" clId="Web-{6CF7804C-E3E7-9A50-E502-7BC04B364455}" dt="2020-04-22T13:08:24.916" v="33"/>
          <ac:picMkLst>
            <pc:docMk/>
            <pc:sldMk cId="1030408921" sldId="256"/>
            <ac:picMk id="37" creationId="{7F487851-BFAF-46D8-A1ED-50CAD6E46F59}"/>
          </ac:picMkLst>
        </pc:picChg>
        <pc:picChg chg="add del">
          <ac:chgData name="MSFNO Association" userId="S::msfno.association@oslo.msf.org::18932748-f4cf-4ffa-b11e-c90ddddd8474" providerId="AD" clId="Web-{6CF7804C-E3E7-9A50-E502-7BC04B364455}" dt="2020-04-22T13:08:24.916" v="33"/>
          <ac:picMkLst>
            <pc:docMk/>
            <pc:sldMk cId="1030408921" sldId="256"/>
            <ac:picMk id="39" creationId="{E04ACA24-EFBA-47FF-84DA-D808C4F91D01}"/>
          </ac:picMkLst>
        </pc:picChg>
        <pc:cxnChg chg="add del">
          <ac:chgData name="MSFNO Association" userId="S::msfno.association@oslo.msf.org::18932748-f4cf-4ffa-b11e-c90ddddd8474" providerId="AD" clId="Web-{6CF7804C-E3E7-9A50-E502-7BC04B364455}" dt="2020-04-22T13:04:14.510" v="10"/>
          <ac:cxnSpMkLst>
            <pc:docMk/>
            <pc:sldMk cId="1030408921" sldId="256"/>
            <ac:cxnSpMk id="18" creationId="{9E8E38ED-369A-44C2-B635-0BED0E48A6E8}"/>
          </ac:cxnSpMkLst>
        </pc:cxnChg>
        <pc:cxnChg chg="add del">
          <ac:chgData name="MSFNO Association" userId="S::msfno.association@oslo.msf.org::18932748-f4cf-4ffa-b11e-c90ddddd8474" providerId="AD" clId="Web-{6CF7804C-E3E7-9A50-E502-7BC04B364455}" dt="2020-04-22T13:06:56.228" v="22"/>
          <ac:cxnSpMkLst>
            <pc:docMk/>
            <pc:sldMk cId="1030408921" sldId="256"/>
            <ac:cxnSpMk id="26" creationId="{9E8E38ED-369A-44C2-B635-0BED0E48A6E8}"/>
          </ac:cxnSpMkLst>
        </pc:cxnChg>
        <pc:cxnChg chg="add del">
          <ac:chgData name="MSFNO Association" userId="S::msfno.association@oslo.msf.org::18932748-f4cf-4ffa-b11e-c90ddddd8474" providerId="AD" clId="Web-{6CF7804C-E3E7-9A50-E502-7BC04B364455}" dt="2020-04-22T13:06:49.166" v="20"/>
          <ac:cxnSpMkLst>
            <pc:docMk/>
            <pc:sldMk cId="1030408921" sldId="256"/>
            <ac:cxnSpMk id="32" creationId="{9E8E38ED-369A-44C2-B635-0BED0E48A6E8}"/>
          </ac:cxnSpMkLst>
        </pc:cxnChg>
        <pc:cxnChg chg="add">
          <ac:chgData name="MSFNO Association" userId="S::msfno.association@oslo.msf.org::18932748-f4cf-4ffa-b11e-c90ddddd8474" providerId="AD" clId="Web-{6CF7804C-E3E7-9A50-E502-7BC04B364455}" dt="2020-04-22T13:08:24.931" v="34"/>
          <ac:cxnSpMkLst>
            <pc:docMk/>
            <pc:sldMk cId="1030408921" sldId="256"/>
            <ac:cxnSpMk id="45" creationId="{9E8E38ED-369A-44C2-B635-0BED0E48A6E8}"/>
          </ac:cxnSpMkLst>
        </pc:cxnChg>
      </pc:sldChg>
      <pc:sldChg chg="modSp mod modClrScheme chgLayout">
        <pc:chgData name="MSFNO Association" userId="S::msfno.association@oslo.msf.org::18932748-f4cf-4ffa-b11e-c90ddddd8474" providerId="AD" clId="Web-{6CF7804C-E3E7-9A50-E502-7BC04B364455}" dt="2020-04-22T13:06:52.291" v="21"/>
        <pc:sldMkLst>
          <pc:docMk/>
          <pc:sldMk cId="2348512027" sldId="259"/>
        </pc:sldMkLst>
        <pc:spChg chg="mod">
          <ac:chgData name="MSFNO Association" userId="S::msfno.association@oslo.msf.org::18932748-f4cf-4ffa-b11e-c90ddddd8474" providerId="AD" clId="Web-{6CF7804C-E3E7-9A50-E502-7BC04B364455}" dt="2020-04-22T12:54:21.509" v="1" actId="1076"/>
          <ac:spMkLst>
            <pc:docMk/>
            <pc:sldMk cId="2348512027" sldId="259"/>
            <ac:spMk id="9" creationId="{00000000-0000-0000-0000-000000000000}"/>
          </ac:spMkLst>
        </pc:spChg>
        <pc:spChg chg="mod">
          <ac:chgData name="MSFNO Association" userId="S::msfno.association@oslo.msf.org::18932748-f4cf-4ffa-b11e-c90ddddd8474" providerId="AD" clId="Web-{6CF7804C-E3E7-9A50-E502-7BC04B364455}" dt="2020-04-22T12:54:17.634" v="0" actId="1076"/>
          <ac:spMkLst>
            <pc:docMk/>
            <pc:sldMk cId="2348512027" sldId="259"/>
            <ac:spMk id="20" creationId="{00000000-0000-0000-0000-000000000000}"/>
          </ac:spMkLst>
        </pc:spChg>
      </pc:sldChg>
      <pc:sldChg chg="mod modClrScheme chgLayout">
        <pc:chgData name="MSFNO Association" userId="S::msfno.association@oslo.msf.org::18932748-f4cf-4ffa-b11e-c90ddddd8474" providerId="AD" clId="Web-{6CF7804C-E3E7-9A50-E502-7BC04B364455}" dt="2020-04-22T13:06:52.291" v="21"/>
        <pc:sldMkLst>
          <pc:docMk/>
          <pc:sldMk cId="2489833627" sldId="260"/>
        </pc:sldMkLst>
      </pc:sldChg>
      <pc:sldChg chg="mod modClrScheme chgLayout">
        <pc:chgData name="MSFNO Association" userId="S::msfno.association@oslo.msf.org::18932748-f4cf-4ffa-b11e-c90ddddd8474" providerId="AD" clId="Web-{6CF7804C-E3E7-9A50-E502-7BC04B364455}" dt="2020-04-22T13:06:52.291" v="21"/>
        <pc:sldMkLst>
          <pc:docMk/>
          <pc:sldMk cId="321677595" sldId="261"/>
        </pc:sldMkLst>
      </pc:sldChg>
      <pc:sldChg chg="mod modClrScheme chgLayout">
        <pc:chgData name="MSFNO Association" userId="S::msfno.association@oslo.msf.org::18932748-f4cf-4ffa-b11e-c90ddddd8474" providerId="AD" clId="Web-{6CF7804C-E3E7-9A50-E502-7BC04B364455}" dt="2020-04-22T13:06:52.291" v="21"/>
        <pc:sldMkLst>
          <pc:docMk/>
          <pc:sldMk cId="672659368" sldId="281"/>
        </pc:sldMkLst>
      </pc:sldChg>
      <pc:sldChg chg="mod modClrScheme chgLayout">
        <pc:chgData name="MSFNO Association" userId="S::msfno.association@oslo.msf.org::18932748-f4cf-4ffa-b11e-c90ddddd8474" providerId="AD" clId="Web-{6CF7804C-E3E7-9A50-E502-7BC04B364455}" dt="2020-04-22T13:06:52.291" v="21"/>
        <pc:sldMkLst>
          <pc:docMk/>
          <pc:sldMk cId="1627509822" sldId="284"/>
        </pc:sldMkLst>
      </pc:sldChg>
      <pc:sldChg chg="mod modClrScheme chgLayout">
        <pc:chgData name="MSFNO Association" userId="S::msfno.association@oslo.msf.org::18932748-f4cf-4ffa-b11e-c90ddddd8474" providerId="AD" clId="Web-{6CF7804C-E3E7-9A50-E502-7BC04B364455}" dt="2020-04-22T13:06:52.291" v="21"/>
        <pc:sldMkLst>
          <pc:docMk/>
          <pc:sldMk cId="3665261557" sldId="285"/>
        </pc:sldMkLst>
      </pc:sldChg>
      <pc:sldChg chg="mod modClrScheme chgLayout">
        <pc:chgData name="MSFNO Association" userId="S::msfno.association@oslo.msf.org::18932748-f4cf-4ffa-b11e-c90ddddd8474" providerId="AD" clId="Web-{6CF7804C-E3E7-9A50-E502-7BC04B364455}" dt="2020-04-22T13:06:52.291" v="21"/>
        <pc:sldMkLst>
          <pc:docMk/>
          <pc:sldMk cId="2965947943" sldId="286"/>
        </pc:sldMkLst>
      </pc:sldChg>
      <pc:sldChg chg="mod modClrScheme chgLayout">
        <pc:chgData name="MSFNO Association" userId="S::msfno.association@oslo.msf.org::18932748-f4cf-4ffa-b11e-c90ddddd8474" providerId="AD" clId="Web-{6CF7804C-E3E7-9A50-E502-7BC04B364455}" dt="2020-04-22T13:06:52.291" v="21"/>
        <pc:sldMkLst>
          <pc:docMk/>
          <pc:sldMk cId="1161154218" sldId="287"/>
        </pc:sldMkLst>
      </pc:sldChg>
      <pc:sldChg chg="mod modClrScheme chgLayout">
        <pc:chgData name="MSFNO Association" userId="S::msfno.association@oslo.msf.org::18932748-f4cf-4ffa-b11e-c90ddddd8474" providerId="AD" clId="Web-{6CF7804C-E3E7-9A50-E502-7BC04B364455}" dt="2020-04-22T13:06:52.291" v="21"/>
        <pc:sldMkLst>
          <pc:docMk/>
          <pc:sldMk cId="2605270593" sldId="288"/>
        </pc:sldMkLst>
      </pc:sldChg>
      <pc:sldChg chg="mod modClrScheme chgLayout">
        <pc:chgData name="MSFNO Association" userId="S::msfno.association@oslo.msf.org::18932748-f4cf-4ffa-b11e-c90ddddd8474" providerId="AD" clId="Web-{6CF7804C-E3E7-9A50-E502-7BC04B364455}" dt="2020-04-22T13:06:52.291" v="21"/>
        <pc:sldMkLst>
          <pc:docMk/>
          <pc:sldMk cId="4124793698" sldId="289"/>
        </pc:sldMkLst>
      </pc:sldChg>
      <pc:sldChg chg="modSp mod modClrScheme chgLayout">
        <pc:chgData name="MSFNO Association" userId="S::msfno.association@oslo.msf.org::18932748-f4cf-4ffa-b11e-c90ddddd8474" providerId="AD" clId="Web-{6CF7804C-E3E7-9A50-E502-7BC04B364455}" dt="2020-04-22T13:06:52.291" v="21"/>
        <pc:sldMkLst>
          <pc:docMk/>
          <pc:sldMk cId="1197076306" sldId="290"/>
        </pc:sldMkLst>
        <pc:spChg chg="mod ord">
          <ac:chgData name="MSFNO Association" userId="S::msfno.association@oslo.msf.org::18932748-f4cf-4ffa-b11e-c90ddddd8474" providerId="AD" clId="Web-{6CF7804C-E3E7-9A50-E502-7BC04B364455}" dt="2020-04-22T13:06:52.291" v="21"/>
          <ac:spMkLst>
            <pc:docMk/>
            <pc:sldMk cId="1197076306" sldId="290"/>
            <ac:spMk id="2" creationId="{8BE91F43-8197-4E85-9207-C9A48A1250F7}"/>
          </ac:spMkLst>
        </pc:spChg>
      </pc:sldChg>
      <pc:sldChg chg="modSp mod modClrScheme chgLayout">
        <pc:chgData name="MSFNO Association" userId="S::msfno.association@oslo.msf.org::18932748-f4cf-4ffa-b11e-c90ddddd8474" providerId="AD" clId="Web-{6CF7804C-E3E7-9A50-E502-7BC04B364455}" dt="2020-04-22T13:06:52.291" v="21"/>
        <pc:sldMkLst>
          <pc:docMk/>
          <pc:sldMk cId="806314630" sldId="291"/>
        </pc:sldMkLst>
        <pc:spChg chg="mod ord">
          <ac:chgData name="MSFNO Association" userId="S::msfno.association@oslo.msf.org::18932748-f4cf-4ffa-b11e-c90ddddd8474" providerId="AD" clId="Web-{6CF7804C-E3E7-9A50-E502-7BC04B364455}" dt="2020-04-22T13:06:52.291" v="21"/>
          <ac:spMkLst>
            <pc:docMk/>
            <pc:sldMk cId="806314630" sldId="291"/>
            <ac:spMk id="2" creationId="{8BE91F43-8197-4E85-9207-C9A48A1250F7}"/>
          </ac:spMkLst>
        </pc:spChg>
        <pc:picChg chg="mod">
          <ac:chgData name="MSFNO Association" userId="S::msfno.association@oslo.msf.org::18932748-f4cf-4ffa-b11e-c90ddddd8474" providerId="AD" clId="Web-{6CF7804C-E3E7-9A50-E502-7BC04B364455}" dt="2020-04-22T12:54:33.119" v="2" actId="14100"/>
          <ac:picMkLst>
            <pc:docMk/>
            <pc:sldMk cId="806314630" sldId="291"/>
            <ac:picMk id="3" creationId="{4B4C5D2F-5F66-4160-8FFA-58C8D86BCA22}"/>
          </ac:picMkLst>
        </pc:picChg>
      </pc:sldChg>
      <pc:sldChg chg="mod modClrScheme chgLayout">
        <pc:chgData name="MSFNO Association" userId="S::msfno.association@oslo.msf.org::18932748-f4cf-4ffa-b11e-c90ddddd8474" providerId="AD" clId="Web-{6CF7804C-E3E7-9A50-E502-7BC04B364455}" dt="2020-04-22T13:06:52.291" v="21"/>
        <pc:sldMkLst>
          <pc:docMk/>
          <pc:sldMk cId="3414794175" sldId="292"/>
        </pc:sldMkLst>
      </pc:sldChg>
      <pc:sldChg chg="mod modClrScheme chgLayout">
        <pc:chgData name="MSFNO Association" userId="S::msfno.association@oslo.msf.org::18932748-f4cf-4ffa-b11e-c90ddddd8474" providerId="AD" clId="Web-{6CF7804C-E3E7-9A50-E502-7BC04B364455}" dt="2020-04-22T13:06:52.291" v="21"/>
        <pc:sldMkLst>
          <pc:docMk/>
          <pc:sldMk cId="2070752906" sldId="293"/>
        </pc:sldMkLst>
      </pc:sldChg>
      <pc:sldChg chg="modSp mod modClrScheme chgLayout">
        <pc:chgData name="MSFNO Association" userId="S::msfno.association@oslo.msf.org::18932748-f4cf-4ffa-b11e-c90ddddd8474" providerId="AD" clId="Web-{6CF7804C-E3E7-9A50-E502-7BC04B364455}" dt="2020-04-22T13:06:52.291" v="21"/>
        <pc:sldMkLst>
          <pc:docMk/>
          <pc:sldMk cId="354536509" sldId="295"/>
        </pc:sldMkLst>
        <pc:spChg chg="mod ord">
          <ac:chgData name="MSFNO Association" userId="S::msfno.association@oslo.msf.org::18932748-f4cf-4ffa-b11e-c90ddddd8474" providerId="AD" clId="Web-{6CF7804C-E3E7-9A50-E502-7BC04B364455}" dt="2020-04-22T13:06:52.291" v="21"/>
          <ac:spMkLst>
            <pc:docMk/>
            <pc:sldMk cId="354536509" sldId="295"/>
            <ac:spMk id="2" creationId="{305934EF-B8A2-4E2C-ADB6-87A0B333DB8A}"/>
          </ac:spMkLst>
        </pc:spChg>
        <pc:spChg chg="mod ord">
          <ac:chgData name="MSFNO Association" userId="S::msfno.association@oslo.msf.org::18932748-f4cf-4ffa-b11e-c90ddddd8474" providerId="AD" clId="Web-{6CF7804C-E3E7-9A50-E502-7BC04B364455}" dt="2020-04-22T13:06:52.291" v="21"/>
          <ac:spMkLst>
            <pc:docMk/>
            <pc:sldMk cId="354536509" sldId="295"/>
            <ac:spMk id="3" creationId="{E15694CC-4174-4567-9F36-9BBAD494C793}"/>
          </ac:spMkLst>
        </pc:spChg>
      </pc:sldChg>
      <pc:sldChg chg="modSp mod modClrScheme chgLayout">
        <pc:chgData name="MSFNO Association" userId="S::msfno.association@oslo.msf.org::18932748-f4cf-4ffa-b11e-c90ddddd8474" providerId="AD" clId="Web-{6CF7804C-E3E7-9A50-E502-7BC04B364455}" dt="2020-04-22T13:06:52.291" v="21"/>
        <pc:sldMkLst>
          <pc:docMk/>
          <pc:sldMk cId="1388503285" sldId="296"/>
        </pc:sldMkLst>
        <pc:spChg chg="mod ord">
          <ac:chgData name="MSFNO Association" userId="S::msfno.association@oslo.msf.org::18932748-f4cf-4ffa-b11e-c90ddddd8474" providerId="AD" clId="Web-{6CF7804C-E3E7-9A50-E502-7BC04B364455}" dt="2020-04-22T13:06:52.291" v="21"/>
          <ac:spMkLst>
            <pc:docMk/>
            <pc:sldMk cId="1388503285" sldId="296"/>
            <ac:spMk id="2" creationId="{20FAED7E-1F54-4447-9A18-5A29772F4BD0}"/>
          </ac:spMkLst>
        </pc:spChg>
        <pc:spChg chg="mod">
          <ac:chgData name="MSFNO Association" userId="S::msfno.association@oslo.msf.org::18932748-f4cf-4ffa-b11e-c90ddddd8474" providerId="AD" clId="Web-{6CF7804C-E3E7-9A50-E502-7BC04B364455}" dt="2020-04-22T12:55:27.150" v="4" actId="1076"/>
          <ac:spMkLst>
            <pc:docMk/>
            <pc:sldMk cId="1388503285" sldId="296"/>
            <ac:spMk id="3" creationId="{A9E48D9F-857A-4B2D-BA99-DD58F35F2D7F}"/>
          </ac:spMkLst>
        </pc:spChg>
      </pc:sldChg>
      <pc:sldChg chg="modSp mod modClrScheme chgLayout">
        <pc:chgData name="MSFNO Association" userId="S::msfno.association@oslo.msf.org::18932748-f4cf-4ffa-b11e-c90ddddd8474" providerId="AD" clId="Web-{6CF7804C-E3E7-9A50-E502-7BC04B364455}" dt="2020-04-22T13:06:52.291" v="21"/>
        <pc:sldMkLst>
          <pc:docMk/>
          <pc:sldMk cId="1095634066" sldId="297"/>
        </pc:sldMkLst>
        <pc:spChg chg="mod ord">
          <ac:chgData name="MSFNO Association" userId="S::msfno.association@oslo.msf.org::18932748-f4cf-4ffa-b11e-c90ddddd8474" providerId="AD" clId="Web-{6CF7804C-E3E7-9A50-E502-7BC04B364455}" dt="2020-04-22T13:06:52.291" v="21"/>
          <ac:spMkLst>
            <pc:docMk/>
            <pc:sldMk cId="1095634066" sldId="297"/>
            <ac:spMk id="2" creationId="{65BA707F-D34B-4C08-979E-CD08716BEC63}"/>
          </ac:spMkLst>
        </pc:spChg>
      </pc:sldChg>
      <pc:sldChg chg="modSp mod modClrScheme chgLayout">
        <pc:chgData name="MSFNO Association" userId="S::msfno.association@oslo.msf.org::18932748-f4cf-4ffa-b11e-c90ddddd8474" providerId="AD" clId="Web-{6CF7804C-E3E7-9A50-E502-7BC04B364455}" dt="2020-04-22T13:06:52.291" v="21"/>
        <pc:sldMkLst>
          <pc:docMk/>
          <pc:sldMk cId="3670043298" sldId="298"/>
        </pc:sldMkLst>
        <pc:spChg chg="mod ord">
          <ac:chgData name="MSFNO Association" userId="S::msfno.association@oslo.msf.org::18932748-f4cf-4ffa-b11e-c90ddddd8474" providerId="AD" clId="Web-{6CF7804C-E3E7-9A50-E502-7BC04B364455}" dt="2020-04-22T13:06:52.291" v="21"/>
          <ac:spMkLst>
            <pc:docMk/>
            <pc:sldMk cId="3670043298" sldId="298"/>
            <ac:spMk id="2" creationId="{3CA7F54E-E912-47C8-8A76-D0070B8FC45A}"/>
          </ac:spMkLst>
        </pc:spChg>
      </pc:sldChg>
      <pc:sldChg chg="modSp mod modClrScheme chgLayout">
        <pc:chgData name="MSFNO Association" userId="S::msfno.association@oslo.msf.org::18932748-f4cf-4ffa-b11e-c90ddddd8474" providerId="AD" clId="Web-{6CF7804C-E3E7-9A50-E502-7BC04B364455}" dt="2020-04-22T13:06:52.291" v="21"/>
        <pc:sldMkLst>
          <pc:docMk/>
          <pc:sldMk cId="907523052" sldId="299"/>
        </pc:sldMkLst>
        <pc:spChg chg="mod ord">
          <ac:chgData name="MSFNO Association" userId="S::msfno.association@oslo.msf.org::18932748-f4cf-4ffa-b11e-c90ddddd8474" providerId="AD" clId="Web-{6CF7804C-E3E7-9A50-E502-7BC04B364455}" dt="2020-04-22T13:06:52.291" v="21"/>
          <ac:spMkLst>
            <pc:docMk/>
            <pc:sldMk cId="907523052" sldId="299"/>
            <ac:spMk id="2" creationId="{80E08A66-4B0B-4936-9248-08C432B5649E}"/>
          </ac:spMkLst>
        </pc:spChg>
      </pc:sldChg>
      <pc:sldChg chg="add del replId">
        <pc:chgData name="MSFNO Association" userId="S::msfno.association@oslo.msf.org::18932748-f4cf-4ffa-b11e-c90ddddd8474" providerId="AD" clId="Web-{6CF7804C-E3E7-9A50-E502-7BC04B364455}" dt="2020-04-22T13:21:11.869" v="93"/>
        <pc:sldMkLst>
          <pc:docMk/>
          <pc:sldMk cId="3834638283" sldId="300"/>
        </pc:sldMkLst>
      </pc:sldChg>
      <pc:sldChg chg="addSp modSp add del replId">
        <pc:chgData name="MSFNO Association" userId="S::msfno.association@oslo.msf.org::18932748-f4cf-4ffa-b11e-c90ddddd8474" providerId="AD" clId="Web-{6CF7804C-E3E7-9A50-E502-7BC04B364455}" dt="2020-04-22T13:16:47.182" v="84"/>
        <pc:sldMkLst>
          <pc:docMk/>
          <pc:sldMk cId="4119382266" sldId="301"/>
        </pc:sldMkLst>
        <pc:spChg chg="add">
          <ac:chgData name="MSFNO Association" userId="S::msfno.association@oslo.msf.org::18932748-f4cf-4ffa-b11e-c90ddddd8474" providerId="AD" clId="Web-{6CF7804C-E3E7-9A50-E502-7BC04B364455}" dt="2020-04-22T13:09:39.432" v="36"/>
          <ac:spMkLst>
            <pc:docMk/>
            <pc:sldMk cId="4119382266" sldId="301"/>
            <ac:spMk id="4" creationId="{D25DBCE3-1BF3-4302-96CD-F0B3BFF33DE6}"/>
          </ac:spMkLst>
        </pc:spChg>
        <pc:spChg chg="add">
          <ac:chgData name="MSFNO Association" userId="S::msfno.association@oslo.msf.org::18932748-f4cf-4ffa-b11e-c90ddddd8474" providerId="AD" clId="Web-{6CF7804C-E3E7-9A50-E502-7BC04B364455}" dt="2020-04-22T13:09:45.416" v="37"/>
          <ac:spMkLst>
            <pc:docMk/>
            <pc:sldMk cId="4119382266" sldId="301"/>
            <ac:spMk id="11" creationId="{02C3A7EC-FE7D-45B3-9217-8139C073EC2A}"/>
          </ac:spMkLst>
        </pc:spChg>
        <pc:spChg chg="add">
          <ac:chgData name="MSFNO Association" userId="S::msfno.association@oslo.msf.org::18932748-f4cf-4ffa-b11e-c90ddddd8474" providerId="AD" clId="Web-{6CF7804C-E3E7-9A50-E502-7BC04B364455}" dt="2020-04-22T13:09:45.635" v="38"/>
          <ac:spMkLst>
            <pc:docMk/>
            <pc:sldMk cId="4119382266" sldId="301"/>
            <ac:spMk id="12" creationId="{AB868319-3E9A-4F3F-91A7-AA1F4F8E6B66}"/>
          </ac:spMkLst>
        </pc:spChg>
        <pc:spChg chg="add mod">
          <ac:chgData name="MSFNO Association" userId="S::msfno.association@oslo.msf.org::18932748-f4cf-4ffa-b11e-c90ddddd8474" providerId="AD" clId="Web-{6CF7804C-E3E7-9A50-E502-7BC04B364455}" dt="2020-04-22T13:10:06.791" v="44"/>
          <ac:spMkLst>
            <pc:docMk/>
            <pc:sldMk cId="4119382266" sldId="301"/>
            <ac:spMk id="13" creationId="{DFC7A6E3-EA75-496E-BD35-D49AB1250747}"/>
          </ac:spMkLst>
        </pc:spChg>
      </pc:sldChg>
      <pc:sldChg chg="addSp delSp modSp new">
        <pc:chgData name="MSFNO Association" userId="S::msfno.association@oslo.msf.org::18932748-f4cf-4ffa-b11e-c90ddddd8474" providerId="AD" clId="Web-{6CF7804C-E3E7-9A50-E502-7BC04B364455}" dt="2020-04-22T13:21:03.385" v="92"/>
        <pc:sldMkLst>
          <pc:docMk/>
          <pc:sldMk cId="512613197" sldId="302"/>
        </pc:sldMkLst>
        <pc:spChg chg="del">
          <ac:chgData name="MSFNO Association" userId="S::msfno.association@oslo.msf.org::18932748-f4cf-4ffa-b11e-c90ddddd8474" providerId="AD" clId="Web-{6CF7804C-E3E7-9A50-E502-7BC04B364455}" dt="2020-04-22T13:10:28.291" v="46"/>
          <ac:spMkLst>
            <pc:docMk/>
            <pc:sldMk cId="512613197" sldId="302"/>
            <ac:spMk id="2" creationId="{234F642D-08FF-4210-A189-77CA817BDA00}"/>
          </ac:spMkLst>
        </pc:spChg>
        <pc:spChg chg="del">
          <ac:chgData name="MSFNO Association" userId="S::msfno.association@oslo.msf.org::18932748-f4cf-4ffa-b11e-c90ddddd8474" providerId="AD" clId="Web-{6CF7804C-E3E7-9A50-E502-7BC04B364455}" dt="2020-04-22T13:10:29.728" v="47"/>
          <ac:spMkLst>
            <pc:docMk/>
            <pc:sldMk cId="512613197" sldId="302"/>
            <ac:spMk id="3" creationId="{9AA9B499-53A8-4829-91B8-347BAD66A721}"/>
          </ac:spMkLst>
        </pc:spChg>
        <pc:spChg chg="add mod">
          <ac:chgData name="MSFNO Association" userId="S::msfno.association@oslo.msf.org::18932748-f4cf-4ffa-b11e-c90ddddd8474" providerId="AD" clId="Web-{6CF7804C-E3E7-9A50-E502-7BC04B364455}" dt="2020-04-22T13:20:27.666" v="89" actId="1076"/>
          <ac:spMkLst>
            <pc:docMk/>
            <pc:sldMk cId="512613197" sldId="302"/>
            <ac:spMk id="5" creationId="{6CD2BBD2-8D1B-49D3-A432-694C84C5B7ED}"/>
          </ac:spMkLst>
        </pc:spChg>
        <pc:spChg chg="add mod">
          <ac:chgData name="MSFNO Association" userId="S::msfno.association@oslo.msf.org::18932748-f4cf-4ffa-b11e-c90ddddd8474" providerId="AD" clId="Web-{6CF7804C-E3E7-9A50-E502-7BC04B364455}" dt="2020-04-22T13:12:28.603" v="71" actId="20577"/>
          <ac:spMkLst>
            <pc:docMk/>
            <pc:sldMk cId="512613197" sldId="302"/>
            <ac:spMk id="7" creationId="{44E0C857-D71C-4A0E-843A-2A56DDCF1E46}"/>
          </ac:spMkLst>
        </pc:spChg>
        <pc:spChg chg="add del">
          <ac:chgData name="MSFNO Association" userId="S::msfno.association@oslo.msf.org::18932748-f4cf-4ffa-b11e-c90ddddd8474" providerId="AD" clId="Web-{6CF7804C-E3E7-9A50-E502-7BC04B364455}" dt="2020-04-22T13:10:57.838" v="51"/>
          <ac:spMkLst>
            <pc:docMk/>
            <pc:sldMk cId="512613197" sldId="302"/>
            <ac:spMk id="9" creationId="{628BDDFC-FA10-4345-A622-9D36E63B6962}"/>
          </ac:spMkLst>
        </pc:spChg>
        <pc:spChg chg="add mod ord">
          <ac:chgData name="MSFNO Association" userId="S::msfno.association@oslo.msf.org::18932748-f4cf-4ffa-b11e-c90ddddd8474" providerId="AD" clId="Web-{6CF7804C-E3E7-9A50-E502-7BC04B364455}" dt="2020-04-22T13:21:03.385" v="92"/>
          <ac:spMkLst>
            <pc:docMk/>
            <pc:sldMk cId="512613197" sldId="302"/>
            <ac:spMk id="11" creationId="{E5D08D9B-959F-4468-8F41-A4CA42293706}"/>
          </ac:spMkLst>
        </pc:spChg>
        <pc:spChg chg="add mod">
          <ac:chgData name="MSFNO Association" userId="S::msfno.association@oslo.msf.org::18932748-f4cf-4ffa-b11e-c90ddddd8474" providerId="AD" clId="Web-{6CF7804C-E3E7-9A50-E502-7BC04B364455}" dt="2020-04-22T13:11:58.025" v="64" actId="14100"/>
          <ac:spMkLst>
            <pc:docMk/>
            <pc:sldMk cId="512613197" sldId="302"/>
            <ac:spMk id="13" creationId="{DB7D52C7-12AF-4AB5-B5F9-931D2169E4FE}"/>
          </ac:spMkLst>
        </pc:spChg>
        <pc:spChg chg="add mod">
          <ac:chgData name="MSFNO Association" userId="S::msfno.association@oslo.msf.org::18932748-f4cf-4ffa-b11e-c90ddddd8474" providerId="AD" clId="Web-{6CF7804C-E3E7-9A50-E502-7BC04B364455}" dt="2020-04-22T13:12:13.572" v="68"/>
          <ac:spMkLst>
            <pc:docMk/>
            <pc:sldMk cId="512613197" sldId="302"/>
            <ac:spMk id="15" creationId="{3DA17EBD-4CB3-46C6-992F-53411DBF0FB0}"/>
          </ac:spMkLst>
        </pc:spChg>
        <pc:cxnChg chg="add mod">
          <ac:chgData name="MSFNO Association" userId="S::msfno.association@oslo.msf.org::18932748-f4cf-4ffa-b11e-c90ddddd8474" providerId="AD" clId="Web-{6CF7804C-E3E7-9A50-E502-7BC04B364455}" dt="2020-04-22T13:20:52.478" v="91"/>
          <ac:cxnSpMkLst>
            <pc:docMk/>
            <pc:sldMk cId="512613197" sldId="302"/>
            <ac:cxnSpMk id="16" creationId="{AB846145-A3A9-418E-8E1E-0E56188276C5}"/>
          </ac:cxnSpMkLst>
        </pc:cxnChg>
      </pc:sldChg>
      <pc:sldChg chg="delSp modSp add replId">
        <pc:chgData name="MSFNO Association" userId="S::msfno.association@oslo.msf.org::18932748-f4cf-4ffa-b11e-c90ddddd8474" providerId="AD" clId="Web-{6CF7804C-E3E7-9A50-E502-7BC04B364455}" dt="2020-04-22T13:21:59.229" v="101"/>
        <pc:sldMkLst>
          <pc:docMk/>
          <pc:sldMk cId="3817041991" sldId="303"/>
        </pc:sldMkLst>
        <pc:spChg chg="del mod">
          <ac:chgData name="MSFNO Association" userId="S::msfno.association@oslo.msf.org::18932748-f4cf-4ffa-b11e-c90ddddd8474" providerId="AD" clId="Web-{6CF7804C-E3E7-9A50-E502-7BC04B364455}" dt="2020-04-22T13:21:59.229" v="101"/>
          <ac:spMkLst>
            <pc:docMk/>
            <pc:sldMk cId="3817041991" sldId="303"/>
            <ac:spMk id="10" creationId="{ADF19E4F-A1CA-4CE9-A351-8B612F8A449D}"/>
          </ac:spMkLst>
        </pc:spChg>
        <pc:picChg chg="del">
          <ac:chgData name="MSFNO Association" userId="S::msfno.association@oslo.msf.org::18932748-f4cf-4ffa-b11e-c90ddddd8474" providerId="AD" clId="Web-{6CF7804C-E3E7-9A50-E502-7BC04B364455}" dt="2020-04-22T13:21:37.619" v="95"/>
          <ac:picMkLst>
            <pc:docMk/>
            <pc:sldMk cId="3817041991" sldId="303"/>
            <ac:picMk id="2" creationId="{00000000-0000-0000-0000-000000000000}"/>
          </ac:picMkLst>
        </pc:picChg>
        <pc:picChg chg="del">
          <ac:chgData name="MSFNO Association" userId="S::msfno.association@oslo.msf.org::18932748-f4cf-4ffa-b11e-c90ddddd8474" providerId="AD" clId="Web-{6CF7804C-E3E7-9A50-E502-7BC04B364455}" dt="2020-04-22T13:21:44.885" v="96"/>
          <ac:picMkLst>
            <pc:docMk/>
            <pc:sldMk cId="3817041991" sldId="303"/>
            <ac:picMk id="6" creationId="{F1DBA944-7AC6-4628-83B5-1ECB40D52883}"/>
          </ac:picMkLst>
        </pc:picChg>
      </pc:sldChg>
      <pc:sldMasterChg chg="add del addSldLayout delSldLayout">
        <pc:chgData name="MSFNO Association" userId="S::msfno.association@oslo.msf.org::18932748-f4cf-4ffa-b11e-c90ddddd8474" providerId="AD" clId="Web-{6CF7804C-E3E7-9A50-E502-7BC04B364455}" dt="2020-04-22T13:06:52.291" v="21"/>
        <pc:sldMasterMkLst>
          <pc:docMk/>
          <pc:sldMasterMk cId="3803240117" sldId="2147483648"/>
        </pc:sldMasterMkLst>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4200461204" sldId="2147483649"/>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2049562896" sldId="2147483650"/>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3207972320" sldId="2147483651"/>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3886867915" sldId="2147483652"/>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716290614" sldId="2147483653"/>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457546807" sldId="2147483654"/>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3956302812" sldId="2147483655"/>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3524726913" sldId="2147483656"/>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341102158" sldId="2147483657"/>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2809752957" sldId="2147483658"/>
          </pc:sldLayoutMkLst>
        </pc:sldLayoutChg>
        <pc:sldLayoutChg chg="add del">
          <pc:chgData name="MSFNO Association" userId="S::msfno.association@oslo.msf.org::18932748-f4cf-4ffa-b11e-c90ddddd8474" providerId="AD" clId="Web-{6CF7804C-E3E7-9A50-E502-7BC04B364455}" dt="2020-04-22T13:06:52.291" v="21"/>
          <pc:sldLayoutMkLst>
            <pc:docMk/>
            <pc:sldMasterMk cId="3803240117" sldId="2147483648"/>
            <pc:sldLayoutMk cId="2658029746" sldId="2147483659"/>
          </pc:sldLayoutMkLst>
        </pc:sldLayoutChg>
      </pc:sldMasterChg>
      <pc:sldMasterChg chg="add del addSldLayout delSldLayout modSldLayout">
        <pc:chgData name="MSFNO Association" userId="S::msfno.association@oslo.msf.org::18932748-f4cf-4ffa-b11e-c90ddddd8474" providerId="AD" clId="Web-{6CF7804C-E3E7-9A50-E502-7BC04B364455}" dt="2020-04-22T13:06:52.291" v="21"/>
        <pc:sldMasterMkLst>
          <pc:docMk/>
          <pc:sldMasterMk cId="2475473771" sldId="2147483660"/>
        </pc:sldMasterMkLst>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2932729064" sldId="2147483661"/>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3706918593" sldId="2147483662"/>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3872648121" sldId="2147483663"/>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2335871705" sldId="2147483664"/>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3193347059" sldId="2147483665"/>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2714049562" sldId="2147483666"/>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2687851071" sldId="2147483667"/>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1270136398" sldId="2147483668"/>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2170624292" sldId="2147483669"/>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1024173095" sldId="2147483670"/>
          </pc:sldLayoutMkLst>
        </pc:sldLayoutChg>
        <pc:sldLayoutChg chg="add del mod replId">
          <pc:chgData name="MSFNO Association" userId="S::msfno.association@oslo.msf.org::18932748-f4cf-4ffa-b11e-c90ddddd8474" providerId="AD" clId="Web-{6CF7804C-E3E7-9A50-E502-7BC04B364455}" dt="2020-04-22T13:06:52.291" v="21"/>
          <pc:sldLayoutMkLst>
            <pc:docMk/>
            <pc:sldMasterMk cId="2475473771" sldId="2147483660"/>
            <pc:sldLayoutMk cId="25359043" sldId="2147483671"/>
          </pc:sldLayoutMkLst>
        </pc:sldLayoutChg>
      </pc:sldMasterChg>
    </pc:docChg>
  </pc:docChgLst>
  <pc:docChgLst>
    <pc:chgData name="MSFNO Association" userId="S::msfno.association@oslo.msf.org::18932748-f4cf-4ffa-b11e-c90ddddd8474" providerId="AD" clId="Web-{3C07EB85-E4CE-49C1-B8D9-41CEF1C1B5B0}"/>
    <pc:docChg chg="modSld">
      <pc:chgData name="MSFNO Association" userId="S::msfno.association@oslo.msf.org::18932748-f4cf-4ffa-b11e-c90ddddd8474" providerId="AD" clId="Web-{3C07EB85-E4CE-49C1-B8D9-41CEF1C1B5B0}" dt="2020-04-22T13:58:21.663" v="17" actId="1076"/>
      <pc:docMkLst>
        <pc:docMk/>
      </pc:docMkLst>
      <pc:sldChg chg="modSp">
        <pc:chgData name="MSFNO Association" userId="S::msfno.association@oslo.msf.org::18932748-f4cf-4ffa-b11e-c90ddddd8474" providerId="AD" clId="Web-{3C07EB85-E4CE-49C1-B8D9-41CEF1C1B5B0}" dt="2020-04-22T13:58:21.663" v="17" actId="1076"/>
        <pc:sldMkLst>
          <pc:docMk/>
          <pc:sldMk cId="3817041991" sldId="303"/>
        </pc:sldMkLst>
        <pc:spChg chg="mod">
          <ac:chgData name="MSFNO Association" userId="S::msfno.association@oslo.msf.org::18932748-f4cf-4ffa-b11e-c90ddddd8474" providerId="AD" clId="Web-{3C07EB85-E4CE-49C1-B8D9-41CEF1C1B5B0}" dt="2020-04-22T13:57:50.254" v="9" actId="14100"/>
          <ac:spMkLst>
            <pc:docMk/>
            <pc:sldMk cId="3817041991" sldId="303"/>
            <ac:spMk id="7" creationId="{EB5C1E07-D91C-4040-B1F4-EFF1F93C6B88}"/>
          </ac:spMkLst>
        </pc:spChg>
        <pc:picChg chg="mod modCrop">
          <ac:chgData name="MSFNO Association" userId="S::msfno.association@oslo.msf.org::18932748-f4cf-4ffa-b11e-c90ddddd8474" providerId="AD" clId="Web-{3C07EB85-E4CE-49C1-B8D9-41CEF1C1B5B0}" dt="2020-04-22T13:58:21.663" v="17" actId="1076"/>
          <ac:picMkLst>
            <pc:docMk/>
            <pc:sldMk cId="3817041991" sldId="303"/>
            <ac:picMk id="5" creationId="{98CF8C4B-03DC-4F72-875F-26A9D52FADE1}"/>
          </ac:picMkLst>
        </pc:picChg>
      </pc:sldChg>
      <pc:sldChg chg="modSp">
        <pc:chgData name="MSFNO Association" userId="S::msfno.association@oslo.msf.org::18932748-f4cf-4ffa-b11e-c90ddddd8474" providerId="AD" clId="Web-{3C07EB85-E4CE-49C1-B8D9-41CEF1C1B5B0}" dt="2020-04-22T13:56:54.984" v="0" actId="1076"/>
        <pc:sldMkLst>
          <pc:docMk/>
          <pc:sldMk cId="622336227" sldId="304"/>
        </pc:sldMkLst>
        <pc:picChg chg="mod">
          <ac:chgData name="MSFNO Association" userId="S::msfno.association@oslo.msf.org::18932748-f4cf-4ffa-b11e-c90ddddd8474" providerId="AD" clId="Web-{3C07EB85-E4CE-49C1-B8D9-41CEF1C1B5B0}" dt="2020-04-22T13:56:54.984" v="0" actId="1076"/>
          <ac:picMkLst>
            <pc:docMk/>
            <pc:sldMk cId="622336227" sldId="304"/>
            <ac:picMk id="35" creationId="{9A1CCA56-E3ED-43E8-AE0C-31E04AC3578B}"/>
          </ac:picMkLst>
        </pc:picChg>
      </pc:sldChg>
    </pc:docChg>
  </pc:docChgLst>
  <pc:docChgLst>
    <pc:chgData name="Robert Chikowero" userId="1a379f7d-9f21-4087-81a9-27e92649bb43" providerId="ADAL" clId="{546A6A61-C670-4316-A62E-6B5126E08E78}"/>
    <pc:docChg chg="modSld">
      <pc:chgData name="Robert Chikowero" userId="1a379f7d-9f21-4087-81a9-27e92649bb43" providerId="ADAL" clId="{546A6A61-C670-4316-A62E-6B5126E08E78}" dt="2023-04-13T13:57:13.095" v="0" actId="113"/>
      <pc:docMkLst>
        <pc:docMk/>
      </pc:docMkLst>
      <pc:sldChg chg="modSp mod">
        <pc:chgData name="Robert Chikowero" userId="1a379f7d-9f21-4087-81a9-27e92649bb43" providerId="ADAL" clId="{546A6A61-C670-4316-A62E-6B5126E08E78}" dt="2023-04-13T13:57:13.095" v="0" actId="113"/>
        <pc:sldMkLst>
          <pc:docMk/>
          <pc:sldMk cId="806314630" sldId="291"/>
        </pc:sldMkLst>
        <pc:spChg chg="mod">
          <ac:chgData name="Robert Chikowero" userId="1a379f7d-9f21-4087-81a9-27e92649bb43" providerId="ADAL" clId="{546A6A61-C670-4316-A62E-6B5126E08E78}" dt="2023-04-13T13:57:13.095" v="0" actId="113"/>
          <ac:spMkLst>
            <pc:docMk/>
            <pc:sldMk cId="806314630" sldId="291"/>
            <ac:spMk id="2" creationId="{8BE91F43-8197-4E85-9207-C9A48A1250F7}"/>
          </ac:spMkLst>
        </pc:spChg>
      </pc:sldChg>
    </pc:docChg>
  </pc:docChgLst>
  <pc:docChgLst>
    <pc:chgData name="Sylvie Leveau" userId="S::sylvie.leveau@oslo.msf.org::b2981427-b5cf-499d-8b27-ab81c8c9fd85" providerId="AD" clId="Web-{3AD0AF84-1454-4667-B85D-9576048D0D5F}"/>
    <pc:docChg chg="delSld modSld sldOrd">
      <pc:chgData name="Sylvie Leveau" userId="S::sylvie.leveau@oslo.msf.org::b2981427-b5cf-499d-8b27-ab81c8c9fd85" providerId="AD" clId="Web-{3AD0AF84-1454-4667-B85D-9576048D0D5F}" dt="2020-04-22T16:40:53.408" v="63" actId="20577"/>
      <pc:docMkLst>
        <pc:docMk/>
      </pc:docMkLst>
      <pc:sldChg chg="modSp">
        <pc:chgData name="Sylvie Leveau" userId="S::sylvie.leveau@oslo.msf.org::b2981427-b5cf-499d-8b27-ab81c8c9fd85" providerId="AD" clId="Web-{3AD0AF84-1454-4667-B85D-9576048D0D5F}" dt="2020-04-22T16:32:39.847" v="2" actId="1076"/>
        <pc:sldMkLst>
          <pc:docMk/>
          <pc:sldMk cId="2348512027" sldId="259"/>
        </pc:sldMkLst>
        <pc:spChg chg="mod">
          <ac:chgData name="Sylvie Leveau" userId="S::sylvie.leveau@oslo.msf.org::b2981427-b5cf-499d-8b27-ab81c8c9fd85" providerId="AD" clId="Web-{3AD0AF84-1454-4667-B85D-9576048D0D5F}" dt="2020-04-22T16:32:39.847" v="2" actId="1076"/>
          <ac:spMkLst>
            <pc:docMk/>
            <pc:sldMk cId="2348512027" sldId="259"/>
            <ac:spMk id="16" creationId="{00000000-0000-0000-0000-000000000000}"/>
          </ac:spMkLst>
        </pc:spChg>
      </pc:sldChg>
      <pc:sldChg chg="modSp">
        <pc:chgData name="Sylvie Leveau" userId="S::sylvie.leveau@oslo.msf.org::b2981427-b5cf-499d-8b27-ab81c8c9fd85" providerId="AD" clId="Web-{3AD0AF84-1454-4667-B85D-9576048D0D5F}" dt="2020-04-22T16:34:09.175" v="11" actId="20577"/>
        <pc:sldMkLst>
          <pc:docMk/>
          <pc:sldMk cId="1388503285" sldId="296"/>
        </pc:sldMkLst>
        <pc:spChg chg="mod">
          <ac:chgData name="Sylvie Leveau" userId="S::sylvie.leveau@oslo.msf.org::b2981427-b5cf-499d-8b27-ab81c8c9fd85" providerId="AD" clId="Web-{3AD0AF84-1454-4667-B85D-9576048D0D5F}" dt="2020-04-22T16:34:09.175" v="11" actId="20577"/>
          <ac:spMkLst>
            <pc:docMk/>
            <pc:sldMk cId="1388503285" sldId="296"/>
            <ac:spMk id="3" creationId="{A9E48D9F-857A-4B2D-BA99-DD58F35F2D7F}"/>
          </ac:spMkLst>
        </pc:spChg>
      </pc:sldChg>
      <pc:sldChg chg="modSp">
        <pc:chgData name="Sylvie Leveau" userId="S::sylvie.leveau@oslo.msf.org::b2981427-b5cf-499d-8b27-ab81c8c9fd85" providerId="AD" clId="Web-{3AD0AF84-1454-4667-B85D-9576048D0D5F}" dt="2020-04-22T16:35:01.050" v="14" actId="14100"/>
        <pc:sldMkLst>
          <pc:docMk/>
          <pc:sldMk cId="1095634066" sldId="297"/>
        </pc:sldMkLst>
        <pc:cxnChg chg="mod">
          <ac:chgData name="Sylvie Leveau" userId="S::sylvie.leveau@oslo.msf.org::b2981427-b5cf-499d-8b27-ab81c8c9fd85" providerId="AD" clId="Web-{3AD0AF84-1454-4667-B85D-9576048D0D5F}" dt="2020-04-22T16:34:40.050" v="13" actId="14100"/>
          <ac:cxnSpMkLst>
            <pc:docMk/>
            <pc:sldMk cId="1095634066" sldId="297"/>
            <ac:cxnSpMk id="10" creationId="{B0B41330-5B23-440A-97DF-779B818EC51B}"/>
          </ac:cxnSpMkLst>
        </pc:cxnChg>
        <pc:cxnChg chg="mod">
          <ac:chgData name="Sylvie Leveau" userId="S::sylvie.leveau@oslo.msf.org::b2981427-b5cf-499d-8b27-ab81c8c9fd85" providerId="AD" clId="Web-{3AD0AF84-1454-4667-B85D-9576048D0D5F}" dt="2020-04-22T16:35:01.050" v="14" actId="14100"/>
          <ac:cxnSpMkLst>
            <pc:docMk/>
            <pc:sldMk cId="1095634066" sldId="297"/>
            <ac:cxnSpMk id="14" creationId="{47435DD4-6966-4D9A-A750-64255061F22C}"/>
          </ac:cxnSpMkLst>
        </pc:cxnChg>
      </pc:sldChg>
      <pc:sldChg chg="addSp delSp modSp">
        <pc:chgData name="Sylvie Leveau" userId="S::sylvie.leveau@oslo.msf.org::b2981427-b5cf-499d-8b27-ab81c8c9fd85" providerId="AD" clId="Web-{3AD0AF84-1454-4667-B85D-9576048D0D5F}" dt="2020-04-22T16:40:07.674" v="53" actId="14100"/>
        <pc:sldMkLst>
          <pc:docMk/>
          <pc:sldMk cId="3670043298" sldId="298"/>
        </pc:sldMkLst>
        <pc:spChg chg="mod">
          <ac:chgData name="Sylvie Leveau" userId="S::sylvie.leveau@oslo.msf.org::b2981427-b5cf-499d-8b27-ab81c8c9fd85" providerId="AD" clId="Web-{3AD0AF84-1454-4667-B85D-9576048D0D5F}" dt="2020-04-22T16:37:34.846" v="32" actId="1076"/>
          <ac:spMkLst>
            <pc:docMk/>
            <pc:sldMk cId="3670043298" sldId="298"/>
            <ac:spMk id="2" creationId="{3CA7F54E-E912-47C8-8A76-D0070B8FC45A}"/>
          </ac:spMkLst>
        </pc:spChg>
        <pc:spChg chg="mod">
          <ac:chgData name="Sylvie Leveau" userId="S::sylvie.leveau@oslo.msf.org::b2981427-b5cf-499d-8b27-ab81c8c9fd85" providerId="AD" clId="Web-{3AD0AF84-1454-4667-B85D-9576048D0D5F}" dt="2020-04-22T16:39:25.924" v="47" actId="20577"/>
          <ac:spMkLst>
            <pc:docMk/>
            <pc:sldMk cId="3670043298" sldId="298"/>
            <ac:spMk id="4" creationId="{655F3057-93B0-4AFA-96D9-2592A44F3675}"/>
          </ac:spMkLst>
        </pc:spChg>
        <pc:spChg chg="add mod">
          <ac:chgData name="Sylvie Leveau" userId="S::sylvie.leveau@oslo.msf.org::b2981427-b5cf-499d-8b27-ab81c8c9fd85" providerId="AD" clId="Web-{3AD0AF84-1454-4667-B85D-9576048D0D5F}" dt="2020-04-22T16:39:17.284" v="45"/>
          <ac:spMkLst>
            <pc:docMk/>
            <pc:sldMk cId="3670043298" sldId="298"/>
            <ac:spMk id="13" creationId="{EFADAE8A-944F-46A9-A8FE-D5BEBEEA5A9D}"/>
          </ac:spMkLst>
        </pc:spChg>
        <pc:picChg chg="mod">
          <ac:chgData name="Sylvie Leveau" userId="S::sylvie.leveau@oslo.msf.org::b2981427-b5cf-499d-8b27-ab81c8c9fd85" providerId="AD" clId="Web-{3AD0AF84-1454-4667-B85D-9576048D0D5F}" dt="2020-04-22T16:37:50.377" v="35" actId="1076"/>
          <ac:picMkLst>
            <pc:docMk/>
            <pc:sldMk cId="3670043298" sldId="298"/>
            <ac:picMk id="3" creationId="{1228EDDE-C433-4634-B22C-0DD114007A02}"/>
          </ac:picMkLst>
        </pc:picChg>
        <pc:picChg chg="add mod">
          <ac:chgData name="Sylvie Leveau" userId="S::sylvie.leveau@oslo.msf.org::b2981427-b5cf-499d-8b27-ab81c8c9fd85" providerId="AD" clId="Web-{3AD0AF84-1454-4667-B85D-9576048D0D5F}" dt="2020-04-22T16:37:26.409" v="29" actId="1076"/>
          <ac:picMkLst>
            <pc:docMk/>
            <pc:sldMk cId="3670043298" sldId="298"/>
            <ac:picMk id="5" creationId="{D84DB700-B102-464D-9F8D-AEA9FBF1F469}"/>
          </ac:picMkLst>
        </pc:picChg>
        <pc:picChg chg="mod">
          <ac:chgData name="Sylvie Leveau" userId="S::sylvie.leveau@oslo.msf.org::b2981427-b5cf-499d-8b27-ab81c8c9fd85" providerId="AD" clId="Web-{3AD0AF84-1454-4667-B85D-9576048D0D5F}" dt="2020-04-22T16:37:43.346" v="34" actId="1076"/>
          <ac:picMkLst>
            <pc:docMk/>
            <pc:sldMk cId="3670043298" sldId="298"/>
            <ac:picMk id="6" creationId="{3174AA0F-E0E2-45E6-ADD5-C9D86ABB7B9E}"/>
          </ac:picMkLst>
        </pc:picChg>
        <pc:picChg chg="add mod">
          <ac:chgData name="Sylvie Leveau" userId="S::sylvie.leveau@oslo.msf.org::b2981427-b5cf-499d-8b27-ab81c8c9fd85" providerId="AD" clId="Web-{3AD0AF84-1454-4667-B85D-9576048D0D5F}" dt="2020-04-22T16:37:26.424" v="30" actId="1076"/>
          <ac:picMkLst>
            <pc:docMk/>
            <pc:sldMk cId="3670043298" sldId="298"/>
            <ac:picMk id="7" creationId="{0F71BC56-64DB-45C1-A7A3-3D1EC6A0DD1E}"/>
          </ac:picMkLst>
        </pc:picChg>
        <pc:picChg chg="del">
          <ac:chgData name="Sylvie Leveau" userId="S::sylvie.leveau@oslo.msf.org::b2981427-b5cf-499d-8b27-ab81c8c9fd85" providerId="AD" clId="Web-{3AD0AF84-1454-4667-B85D-9576048D0D5F}" dt="2020-04-22T16:36:10.190" v="16"/>
          <ac:picMkLst>
            <pc:docMk/>
            <pc:sldMk cId="3670043298" sldId="298"/>
            <ac:picMk id="8" creationId="{E77349B5-9FDA-44C9-8516-C4C44C5FF5ED}"/>
          </ac:picMkLst>
        </pc:picChg>
        <pc:cxnChg chg="mod">
          <ac:chgData name="Sylvie Leveau" userId="S::sylvie.leveau@oslo.msf.org::b2981427-b5cf-499d-8b27-ab81c8c9fd85" providerId="AD" clId="Web-{3AD0AF84-1454-4667-B85D-9576048D0D5F}" dt="2020-04-22T16:39:38.268" v="49" actId="14100"/>
          <ac:cxnSpMkLst>
            <pc:docMk/>
            <pc:sldMk cId="3670043298" sldId="298"/>
            <ac:cxnSpMk id="11" creationId="{7451025E-19EF-4D48-A390-8B154E0658B7}"/>
          </ac:cxnSpMkLst>
        </pc:cxnChg>
        <pc:cxnChg chg="add mod">
          <ac:chgData name="Sylvie Leveau" userId="S::sylvie.leveau@oslo.msf.org::b2981427-b5cf-499d-8b27-ab81c8c9fd85" providerId="AD" clId="Web-{3AD0AF84-1454-4667-B85D-9576048D0D5F}" dt="2020-04-22T16:40:07.674" v="53" actId="14100"/>
          <ac:cxnSpMkLst>
            <pc:docMk/>
            <pc:sldMk cId="3670043298" sldId="298"/>
            <ac:cxnSpMk id="14" creationId="{CC487423-AE37-4D2D-AAB5-7076B8842BCD}"/>
          </ac:cxnSpMkLst>
        </pc:cxnChg>
      </pc:sldChg>
      <pc:sldChg chg="del ord">
        <pc:chgData name="Sylvie Leveau" userId="S::sylvie.leveau@oslo.msf.org::b2981427-b5cf-499d-8b27-ab81c8c9fd85" providerId="AD" clId="Web-{3AD0AF84-1454-4667-B85D-9576048D0D5F}" dt="2020-04-22T16:40:11.752" v="54"/>
        <pc:sldMkLst>
          <pc:docMk/>
          <pc:sldMk cId="907523052" sldId="299"/>
        </pc:sldMkLst>
      </pc:sldChg>
      <pc:sldChg chg="delSp modSp">
        <pc:chgData name="Sylvie Leveau" userId="S::sylvie.leveau@oslo.msf.org::b2981427-b5cf-499d-8b27-ab81c8c9fd85" providerId="AD" clId="Web-{3AD0AF84-1454-4667-B85D-9576048D0D5F}" dt="2020-04-22T16:40:52.393" v="61" actId="20577"/>
        <pc:sldMkLst>
          <pc:docMk/>
          <pc:sldMk cId="512613197" sldId="302"/>
        </pc:sldMkLst>
        <pc:spChg chg="mod">
          <ac:chgData name="Sylvie Leveau" userId="S::sylvie.leveau@oslo.msf.org::b2981427-b5cf-499d-8b27-ab81c8c9fd85" providerId="AD" clId="Web-{3AD0AF84-1454-4667-B85D-9576048D0D5F}" dt="2020-04-22T16:40:52.393" v="61" actId="20577"/>
          <ac:spMkLst>
            <pc:docMk/>
            <pc:sldMk cId="512613197" sldId="302"/>
            <ac:spMk id="5" creationId="{6CD2BBD2-8D1B-49D3-A432-694C84C5B7ED}"/>
          </ac:spMkLst>
        </pc:spChg>
        <pc:spChg chg="del mod">
          <ac:chgData name="Sylvie Leveau" userId="S::sylvie.leveau@oslo.msf.org::b2981427-b5cf-499d-8b27-ab81c8c9fd85" providerId="AD" clId="Web-{3AD0AF84-1454-4667-B85D-9576048D0D5F}" dt="2020-04-22T16:40:49.455" v="60"/>
          <ac:spMkLst>
            <pc:docMk/>
            <pc:sldMk cId="512613197" sldId="302"/>
            <ac:spMk id="7" creationId="{44E0C857-D71C-4A0E-843A-2A56DDCF1E46}"/>
          </ac:spMkLst>
        </pc:spChg>
        <pc:cxnChg chg="del">
          <ac:chgData name="Sylvie Leveau" userId="S::sylvie.leveau@oslo.msf.org::b2981427-b5cf-499d-8b27-ab81c8c9fd85" providerId="AD" clId="Web-{3AD0AF84-1454-4667-B85D-9576048D0D5F}" dt="2020-04-22T16:40:46.471" v="59"/>
          <ac:cxnSpMkLst>
            <pc:docMk/>
            <pc:sldMk cId="512613197" sldId="302"/>
            <ac:cxnSpMk id="16" creationId="{AB846145-A3A9-418E-8E1E-0E56188276C5}"/>
          </ac:cxnSpMkLst>
        </pc:cxnChg>
      </pc:sldChg>
      <pc:sldChg chg="del">
        <pc:chgData name="Sylvie Leveau" userId="S::sylvie.leveau@oslo.msf.org::b2981427-b5cf-499d-8b27-ab81c8c9fd85" providerId="AD" clId="Web-{3AD0AF84-1454-4667-B85D-9576048D0D5F}" dt="2020-04-22T16:40:33.783" v="55"/>
        <pc:sldMkLst>
          <pc:docMk/>
          <pc:sldMk cId="2010055830" sldId="306"/>
        </pc:sldMkLst>
      </pc:sldChg>
    </pc:docChg>
  </pc:docChgLst>
  <pc:docChgLst>
    <pc:chgData name="MSFNO Association" userId="S::msfno.association@oslo.msf.org::18932748-f4cf-4ffa-b11e-c90ddddd8474" providerId="AD" clId="Web-{7065D81E-2244-4EB7-8F57-9F66C7CEF1B7}"/>
    <pc:docChg chg="modSld">
      <pc:chgData name="MSFNO Association" userId="S::msfno.association@oslo.msf.org::18932748-f4cf-4ffa-b11e-c90ddddd8474" providerId="AD" clId="Web-{7065D81E-2244-4EB7-8F57-9F66C7CEF1B7}" dt="2020-04-22T16:57:21.584" v="52" actId="14100"/>
      <pc:docMkLst>
        <pc:docMk/>
      </pc:docMkLst>
      <pc:sldChg chg="addSp delSp modSp">
        <pc:chgData name="MSFNO Association" userId="S::msfno.association@oslo.msf.org::18932748-f4cf-4ffa-b11e-c90ddddd8474" providerId="AD" clId="Web-{7065D81E-2244-4EB7-8F57-9F66C7CEF1B7}" dt="2020-04-22T16:56:05.880" v="40" actId="1076"/>
        <pc:sldMkLst>
          <pc:docMk/>
          <pc:sldMk cId="1161154218" sldId="287"/>
        </pc:sldMkLst>
        <pc:picChg chg="add del mod">
          <ac:chgData name="MSFNO Association" userId="S::msfno.association@oslo.msf.org::18932748-f4cf-4ffa-b11e-c90ddddd8474" providerId="AD" clId="Web-{7065D81E-2244-4EB7-8F57-9F66C7CEF1B7}" dt="2020-04-22T16:55:59.083" v="37"/>
          <ac:picMkLst>
            <pc:docMk/>
            <pc:sldMk cId="1161154218" sldId="287"/>
            <ac:picMk id="2" creationId="{D32B8DEA-BEB9-4170-BEF3-90FA6D208823}"/>
          </ac:picMkLst>
        </pc:picChg>
        <pc:picChg chg="del">
          <ac:chgData name="MSFNO Association" userId="S::msfno.association@oslo.msf.org::18932748-f4cf-4ffa-b11e-c90ddddd8474" providerId="AD" clId="Web-{7065D81E-2244-4EB7-8F57-9F66C7CEF1B7}" dt="2020-04-22T16:54:04.020" v="7"/>
          <ac:picMkLst>
            <pc:docMk/>
            <pc:sldMk cId="1161154218" sldId="287"/>
            <ac:picMk id="6" creationId="{0C35A98F-E133-42CF-8B71-2D071686F395}"/>
          </ac:picMkLst>
        </pc:picChg>
        <pc:picChg chg="add mod">
          <ac:chgData name="MSFNO Association" userId="S::msfno.association@oslo.msf.org::18932748-f4cf-4ffa-b11e-c90ddddd8474" providerId="AD" clId="Web-{7065D81E-2244-4EB7-8F57-9F66C7CEF1B7}" dt="2020-04-22T16:56:05.880" v="40" actId="1076"/>
          <ac:picMkLst>
            <pc:docMk/>
            <pc:sldMk cId="1161154218" sldId="287"/>
            <ac:picMk id="10" creationId="{8D033019-1063-45EC-9510-854A8A9E8CCC}"/>
          </ac:picMkLst>
        </pc:picChg>
      </pc:sldChg>
      <pc:sldChg chg="addSp delSp modSp">
        <pc:chgData name="MSFNO Association" userId="S::msfno.association@oslo.msf.org::18932748-f4cf-4ffa-b11e-c90ddddd8474" providerId="AD" clId="Web-{7065D81E-2244-4EB7-8F57-9F66C7CEF1B7}" dt="2020-04-22T16:57:21.584" v="52" actId="14100"/>
        <pc:sldMkLst>
          <pc:docMk/>
          <pc:sldMk cId="4124793698" sldId="289"/>
        </pc:sldMkLst>
        <pc:spChg chg="mod">
          <ac:chgData name="MSFNO Association" userId="S::msfno.association@oslo.msf.org::18932748-f4cf-4ffa-b11e-c90ddddd8474" providerId="AD" clId="Web-{7065D81E-2244-4EB7-8F57-9F66C7CEF1B7}" dt="2020-04-22T16:57:21.584" v="52" actId="14100"/>
          <ac:spMkLst>
            <pc:docMk/>
            <pc:sldMk cId="4124793698" sldId="289"/>
            <ac:spMk id="32" creationId="{E3A85F4C-4103-4310-9E68-5BA9315412F2}"/>
          </ac:spMkLst>
        </pc:spChg>
        <pc:picChg chg="add del mod ord">
          <ac:chgData name="MSFNO Association" userId="S::msfno.association@oslo.msf.org::18932748-f4cf-4ffa-b11e-c90ddddd8474" providerId="AD" clId="Web-{7065D81E-2244-4EB7-8F57-9F66C7CEF1B7}" dt="2020-04-22T16:55:09.474" v="26"/>
          <ac:picMkLst>
            <pc:docMk/>
            <pc:sldMk cId="4124793698" sldId="289"/>
            <ac:picMk id="2" creationId="{42DBD43F-9D4A-4403-AB6B-C76CB128D627}"/>
          </ac:picMkLst>
        </pc:picChg>
        <pc:picChg chg="add mod ord">
          <ac:chgData name="MSFNO Association" userId="S::msfno.association@oslo.msf.org::18932748-f4cf-4ffa-b11e-c90ddddd8474" providerId="AD" clId="Web-{7065D81E-2244-4EB7-8F57-9F66C7CEF1B7}" dt="2020-04-22T16:57:00.130" v="47" actId="1076"/>
          <ac:picMkLst>
            <pc:docMk/>
            <pc:sldMk cId="4124793698" sldId="289"/>
            <ac:picMk id="3" creationId="{74640D5D-65F1-49D1-93B0-A8445B58C513}"/>
          </ac:picMkLst>
        </pc:picChg>
        <pc:picChg chg="mod">
          <ac:chgData name="MSFNO Association" userId="S::msfno.association@oslo.msf.org::18932748-f4cf-4ffa-b11e-c90ddddd8474" providerId="AD" clId="Web-{7065D81E-2244-4EB7-8F57-9F66C7CEF1B7}" dt="2020-04-22T16:57:04.880" v="48" actId="1076"/>
          <ac:picMkLst>
            <pc:docMk/>
            <pc:sldMk cId="4124793698" sldId="289"/>
            <ac:picMk id="11" creationId="{14E072BF-9E94-4C40-86EF-B054C8FF67DC}"/>
          </ac:picMkLst>
        </pc:picChg>
        <pc:picChg chg="del mod">
          <ac:chgData name="MSFNO Association" userId="S::msfno.association@oslo.msf.org::18932748-f4cf-4ffa-b11e-c90ddddd8474" providerId="AD" clId="Web-{7065D81E-2244-4EB7-8F57-9F66C7CEF1B7}" dt="2020-04-22T16:54:46.567" v="18"/>
          <ac:picMkLst>
            <pc:docMk/>
            <pc:sldMk cId="4124793698" sldId="289"/>
            <ac:picMk id="13" creationId="{44DB708B-1515-494D-8031-D5FA0155D4A8}"/>
          </ac:picMkLst>
        </pc:picChg>
        <pc:picChg chg="mod">
          <ac:chgData name="MSFNO Association" userId="S::msfno.association@oslo.msf.org::18932748-f4cf-4ffa-b11e-c90ddddd8474" providerId="AD" clId="Web-{7065D81E-2244-4EB7-8F57-9F66C7CEF1B7}" dt="2020-04-22T16:57:07.646" v="49" actId="1076"/>
          <ac:picMkLst>
            <pc:docMk/>
            <pc:sldMk cId="4124793698" sldId="289"/>
            <ac:picMk id="26" creationId="{00000000-0000-0000-0000-000000000000}"/>
          </ac:picMkLst>
        </pc:picChg>
      </pc:sldChg>
      <pc:sldChg chg="addSp delSp modSp">
        <pc:chgData name="MSFNO Association" userId="S::msfno.association@oslo.msf.org::18932748-f4cf-4ffa-b11e-c90ddddd8474" providerId="AD" clId="Web-{7065D81E-2244-4EB7-8F57-9F66C7CEF1B7}" dt="2020-04-22T16:56:24.349" v="46" actId="1076"/>
        <pc:sldMkLst>
          <pc:docMk/>
          <pc:sldMk cId="512613197" sldId="302"/>
        </pc:sldMkLst>
        <pc:spChg chg="mod">
          <ac:chgData name="MSFNO Association" userId="S::msfno.association@oslo.msf.org::18932748-f4cf-4ffa-b11e-c90ddddd8474" providerId="AD" clId="Web-{7065D81E-2244-4EB7-8F57-9F66C7CEF1B7}" dt="2020-04-22T16:53:49.567" v="4" actId="1076"/>
          <ac:spMkLst>
            <pc:docMk/>
            <pc:sldMk cId="512613197" sldId="302"/>
            <ac:spMk id="13" creationId="{DB7D52C7-12AF-4AB5-B5F9-931D2169E4FE}"/>
          </ac:spMkLst>
        </pc:spChg>
        <pc:picChg chg="del">
          <ac:chgData name="MSFNO Association" userId="S::msfno.association@oslo.msf.org::18932748-f4cf-4ffa-b11e-c90ddddd8474" providerId="AD" clId="Web-{7065D81E-2244-4EB7-8F57-9F66C7CEF1B7}" dt="2020-04-22T16:53:43.004" v="1"/>
          <ac:picMkLst>
            <pc:docMk/>
            <pc:sldMk cId="512613197" sldId="302"/>
            <ac:picMk id="2" creationId="{DD5CF0A9-14CB-4841-8132-070ECB84CB5F}"/>
          </ac:picMkLst>
        </pc:picChg>
        <pc:picChg chg="add del mod">
          <ac:chgData name="MSFNO Association" userId="S::msfno.association@oslo.msf.org::18932748-f4cf-4ffa-b11e-c90ddddd8474" providerId="AD" clId="Web-{7065D81E-2244-4EB7-8F57-9F66C7CEF1B7}" dt="2020-04-22T16:54:14.912" v="11"/>
          <ac:picMkLst>
            <pc:docMk/>
            <pc:sldMk cId="512613197" sldId="302"/>
            <ac:picMk id="3" creationId="{D60806FD-57F6-4653-BD41-0B8A8851D0B6}"/>
          </ac:picMkLst>
        </pc:picChg>
        <pc:picChg chg="add del">
          <ac:chgData name="MSFNO Association" userId="S::msfno.association@oslo.msf.org::18932748-f4cf-4ffa-b11e-c90ddddd8474" providerId="AD" clId="Web-{7065D81E-2244-4EB7-8F57-9F66C7CEF1B7}" dt="2020-04-22T16:56:08.911" v="41"/>
          <ac:picMkLst>
            <pc:docMk/>
            <pc:sldMk cId="512613197" sldId="302"/>
            <ac:picMk id="6" creationId="{7D400762-552D-46CA-8468-E84986ACF433}"/>
          </ac:picMkLst>
        </pc:picChg>
        <pc:picChg chg="add mod">
          <ac:chgData name="MSFNO Association" userId="S::msfno.association@oslo.msf.org::18932748-f4cf-4ffa-b11e-c90ddddd8474" providerId="AD" clId="Web-{7065D81E-2244-4EB7-8F57-9F66C7CEF1B7}" dt="2020-04-22T16:56:24.349" v="46" actId="1076"/>
          <ac:picMkLst>
            <pc:docMk/>
            <pc:sldMk cId="512613197" sldId="302"/>
            <ac:picMk id="7" creationId="{4AF7E7F0-2F6A-45F4-8F39-4E27D91AE065}"/>
          </ac:picMkLst>
        </pc:picChg>
      </pc:sldChg>
      <pc:sldChg chg="addSp delSp modSp">
        <pc:chgData name="MSFNO Association" userId="S::msfno.association@oslo.msf.org::18932748-f4cf-4ffa-b11e-c90ddddd8474" providerId="AD" clId="Web-{7065D81E-2244-4EB7-8F57-9F66C7CEF1B7}" dt="2020-04-22T16:55:55.131" v="36" actId="1076"/>
        <pc:sldMkLst>
          <pc:docMk/>
          <pc:sldMk cId="1060465139" sldId="309"/>
        </pc:sldMkLst>
        <pc:picChg chg="add del mod">
          <ac:chgData name="MSFNO Association" userId="S::msfno.association@oslo.msf.org::18932748-f4cf-4ffa-b11e-c90ddddd8474" providerId="AD" clId="Web-{7065D81E-2244-4EB7-8F57-9F66C7CEF1B7}" dt="2020-04-22T16:55:50.880" v="34"/>
          <ac:picMkLst>
            <pc:docMk/>
            <pc:sldMk cId="1060465139" sldId="309"/>
            <ac:picMk id="2" creationId="{F465E0EC-7542-4EFA-9910-329D7D9C8686}"/>
          </ac:picMkLst>
        </pc:picChg>
        <pc:picChg chg="add mod">
          <ac:chgData name="MSFNO Association" userId="S::msfno.association@oslo.msf.org::18932748-f4cf-4ffa-b11e-c90ddddd8474" providerId="AD" clId="Web-{7065D81E-2244-4EB7-8F57-9F66C7CEF1B7}" dt="2020-04-22T16:55:55.131" v="36" actId="1076"/>
          <ac:picMkLst>
            <pc:docMk/>
            <pc:sldMk cId="1060465139" sldId="309"/>
            <ac:picMk id="6" creationId="{CDBA447B-B3FB-4BDE-9117-80F276182F22}"/>
          </ac:picMkLst>
        </pc:picChg>
        <pc:picChg chg="del">
          <ac:chgData name="MSFNO Association" userId="S::msfno.association@oslo.msf.org::18932748-f4cf-4ffa-b11e-c90ddddd8474" providerId="AD" clId="Web-{7065D81E-2244-4EB7-8F57-9F66C7CEF1B7}" dt="2020-04-22T16:54:22.770" v="13"/>
          <ac:picMkLst>
            <pc:docMk/>
            <pc:sldMk cId="1060465139" sldId="309"/>
            <ac:picMk id="11" creationId="{70AB1A71-2375-4718-BD77-E1137DCD7C2B}"/>
          </ac:picMkLst>
        </pc:picChg>
      </pc:sldChg>
    </pc:docChg>
  </pc:docChgLst>
  <pc:docChgLst>
    <pc:chgData name="Helene PONPON" userId="S::helene.ponpon@geneva.msf.org::ea3c269a-eb12-4719-a9cf-8a19d78d1ef2" providerId="AD" clId="Web-{372EAE94-C022-4739-97E5-62F11969E41B}"/>
    <pc:docChg chg="modSld">
      <pc:chgData name="Helene PONPON" userId="S::helene.ponpon@geneva.msf.org::ea3c269a-eb12-4719-a9cf-8a19d78d1ef2" providerId="AD" clId="Web-{372EAE94-C022-4739-97E5-62F11969E41B}" dt="2020-09-20T17:42:06.672" v="94" actId="20577"/>
      <pc:docMkLst>
        <pc:docMk/>
      </pc:docMkLst>
      <pc:sldChg chg="addSp delSp modSp">
        <pc:chgData name="Helene PONPON" userId="S::helene.ponpon@geneva.msf.org::ea3c269a-eb12-4719-a9cf-8a19d78d1ef2" providerId="AD" clId="Web-{372EAE94-C022-4739-97E5-62F11969E41B}" dt="2020-09-20T17:42:06.672" v="93" actId="20577"/>
        <pc:sldMkLst>
          <pc:docMk/>
          <pc:sldMk cId="806314630" sldId="291"/>
        </pc:sldMkLst>
        <pc:spChg chg="mod">
          <ac:chgData name="Helene PONPON" userId="S::helene.ponpon@geneva.msf.org::ea3c269a-eb12-4719-a9cf-8a19d78d1ef2" providerId="AD" clId="Web-{372EAE94-C022-4739-97E5-62F11969E41B}" dt="2020-09-20T17:42:06.672" v="93" actId="20577"/>
          <ac:spMkLst>
            <pc:docMk/>
            <pc:sldMk cId="806314630" sldId="291"/>
            <ac:spMk id="2" creationId="{8BE91F43-8197-4E85-9207-C9A48A1250F7}"/>
          </ac:spMkLst>
        </pc:spChg>
        <pc:inkChg chg="add del">
          <ac:chgData name="Helene PONPON" userId="S::helene.ponpon@geneva.msf.org::ea3c269a-eb12-4719-a9cf-8a19d78d1ef2" providerId="AD" clId="Web-{372EAE94-C022-4739-97E5-62F11969E41B}" dt="2020-09-20T17:39:28.559" v="7"/>
          <ac:inkMkLst>
            <pc:docMk/>
            <pc:sldMk cId="806314630" sldId="291"/>
            <ac:inkMk id="4" creationId="{66DA15DA-0C6E-41F2-BCD3-551030D2CF47}"/>
          </ac:inkMkLst>
        </pc:inkChg>
        <pc:inkChg chg="add del">
          <ac:chgData name="Helene PONPON" userId="S::helene.ponpon@geneva.msf.org::ea3c269a-eb12-4719-a9cf-8a19d78d1ef2" providerId="AD" clId="Web-{372EAE94-C022-4739-97E5-62F11969E41B}" dt="2020-09-20T17:39:28.559" v="6"/>
          <ac:inkMkLst>
            <pc:docMk/>
            <pc:sldMk cId="806314630" sldId="291"/>
            <ac:inkMk id="5" creationId="{4D2BAC4B-5F18-40AA-9452-948FD4D66D9D}"/>
          </ac:inkMkLst>
        </pc:inkChg>
        <pc:inkChg chg="add">
          <ac:chgData name="Helene PONPON" userId="S::helene.ponpon@geneva.msf.org::ea3c269a-eb12-4719-a9cf-8a19d78d1ef2" providerId="AD" clId="Web-{372EAE94-C022-4739-97E5-62F11969E41B}" dt="2020-09-20T17:40:09.748" v="12"/>
          <ac:inkMkLst>
            <pc:docMk/>
            <pc:sldMk cId="806314630" sldId="291"/>
            <ac:inkMk id="6" creationId="{B95EF93E-806B-465F-91B2-F046EAE15C52}"/>
          </ac:inkMkLst>
        </pc:inkChg>
        <pc:inkChg chg="add del">
          <ac:chgData name="Helene PONPON" userId="S::helene.ponpon@geneva.msf.org::ea3c269a-eb12-4719-a9cf-8a19d78d1ef2" providerId="AD" clId="Web-{372EAE94-C022-4739-97E5-62F11969E41B}" dt="2020-09-20T17:40:48.624" v="14"/>
          <ac:inkMkLst>
            <pc:docMk/>
            <pc:sldMk cId="806314630" sldId="291"/>
            <ac:inkMk id="7" creationId="{44CAF753-EF79-4FA9-A25C-C99F8F67D53B}"/>
          </ac:inkMkLst>
        </pc:inkChg>
        <pc:inkChg chg="add del">
          <ac:chgData name="Helene PONPON" userId="S::helene.ponpon@geneva.msf.org::ea3c269a-eb12-4719-a9cf-8a19d78d1ef2" providerId="AD" clId="Web-{372EAE94-C022-4739-97E5-62F11969E41B}" dt="2020-09-20T17:40:53.311" v="16"/>
          <ac:inkMkLst>
            <pc:docMk/>
            <pc:sldMk cId="806314630" sldId="291"/>
            <ac:inkMk id="8" creationId="{8FBC7215-9C5F-4408-B228-37C380E43328}"/>
          </ac:inkMkLst>
        </pc:inkChg>
      </pc:sldChg>
      <pc:sldChg chg="addSp delSp modSp">
        <pc:chgData name="Helene PONPON" userId="S::helene.ponpon@geneva.msf.org::ea3c269a-eb12-4719-a9cf-8a19d78d1ef2" providerId="AD" clId="Web-{372EAE94-C022-4739-97E5-62F11969E41B}" dt="2020-09-20T17:39:40.872" v="11" actId="1076"/>
        <pc:sldMkLst>
          <pc:docMk/>
          <pc:sldMk cId="512613197" sldId="302"/>
        </pc:sldMkLst>
        <pc:picChg chg="mod">
          <ac:chgData name="Helene PONPON" userId="S::helene.ponpon@geneva.msf.org::ea3c269a-eb12-4719-a9cf-8a19d78d1ef2" providerId="AD" clId="Web-{372EAE94-C022-4739-97E5-62F11969E41B}" dt="2020-09-20T17:39:40.872" v="11" actId="1076"/>
          <ac:picMkLst>
            <pc:docMk/>
            <pc:sldMk cId="512613197" sldId="302"/>
            <ac:picMk id="7" creationId="{4AF7E7F0-2F6A-45F4-8F39-4E27D91AE065}"/>
          </ac:picMkLst>
        </pc:picChg>
        <pc:inkChg chg="add del">
          <ac:chgData name="Helene PONPON" userId="S::helene.ponpon@geneva.msf.org::ea3c269a-eb12-4719-a9cf-8a19d78d1ef2" providerId="AD" clId="Web-{372EAE94-C022-4739-97E5-62F11969E41B}" dt="2020-09-20T17:39:36.950" v="10"/>
          <ac:inkMkLst>
            <pc:docMk/>
            <pc:sldMk cId="512613197" sldId="302"/>
            <ac:inkMk id="2" creationId="{949E53EA-9225-4C6D-8B81-2BEBC45F2CB7}"/>
          </ac:inkMkLst>
        </pc:inkChg>
      </pc:sldChg>
    </pc:docChg>
  </pc:docChgLst>
  <pc:docChgLst>
    <pc:chgData name="MSFNO Association" userId="S::msfno.association@oslo.msf.org::18932748-f4cf-4ffa-b11e-c90ddddd8474" providerId="AD" clId="Web-{903C3019-75EF-437E-ABF3-F310D956254E}"/>
    <pc:docChg chg="modSld">
      <pc:chgData name="MSFNO Association" userId="S::msfno.association@oslo.msf.org::18932748-f4cf-4ffa-b11e-c90ddddd8474" providerId="AD" clId="Web-{903C3019-75EF-437E-ABF3-F310D956254E}" dt="2020-04-22T14:38:56.844" v="31" actId="1076"/>
      <pc:docMkLst>
        <pc:docMk/>
      </pc:docMkLst>
      <pc:sldChg chg="addSp modSp">
        <pc:chgData name="MSFNO Association" userId="S::msfno.association@oslo.msf.org::18932748-f4cf-4ffa-b11e-c90ddddd8474" providerId="AD" clId="Web-{903C3019-75EF-437E-ABF3-F310D956254E}" dt="2020-04-22T14:38:56.844" v="31" actId="1076"/>
        <pc:sldMkLst>
          <pc:docMk/>
          <pc:sldMk cId="1161154218" sldId="287"/>
        </pc:sldMkLst>
        <pc:spChg chg="mod">
          <ac:chgData name="MSFNO Association" userId="S::msfno.association@oslo.msf.org::18932748-f4cf-4ffa-b11e-c90ddddd8474" providerId="AD" clId="Web-{903C3019-75EF-437E-ABF3-F310D956254E}" dt="2020-04-22T14:38:14.327" v="22" actId="1076"/>
          <ac:spMkLst>
            <pc:docMk/>
            <pc:sldMk cId="1161154218" sldId="287"/>
            <ac:spMk id="2" creationId="{33A29826-DF8E-4163-85EA-DB6A7B41D563}"/>
          </ac:spMkLst>
        </pc:spChg>
        <pc:spChg chg="mod">
          <ac:chgData name="MSFNO Association" userId="S::msfno.association@oslo.msf.org::18932748-f4cf-4ffa-b11e-c90ddddd8474" providerId="AD" clId="Web-{903C3019-75EF-437E-ABF3-F310D956254E}" dt="2020-04-22T14:38:19.640" v="23" actId="14100"/>
          <ac:spMkLst>
            <pc:docMk/>
            <pc:sldMk cId="1161154218" sldId="287"/>
            <ac:spMk id="3" creationId="{00000000-0000-0000-0000-000000000000}"/>
          </ac:spMkLst>
        </pc:spChg>
        <pc:picChg chg="add mod">
          <ac:chgData name="MSFNO Association" userId="S::msfno.association@oslo.msf.org::18932748-f4cf-4ffa-b11e-c90ddddd8474" providerId="AD" clId="Web-{903C3019-75EF-437E-ABF3-F310D956254E}" dt="2020-04-22T14:38:47.219" v="28" actId="1076"/>
          <ac:picMkLst>
            <pc:docMk/>
            <pc:sldMk cId="1161154218" sldId="287"/>
            <ac:picMk id="5" creationId="{1E463B2C-C5AD-41BF-81ED-07630023C3B8}"/>
          </ac:picMkLst>
        </pc:picChg>
        <pc:picChg chg="mod ord modCrop">
          <ac:chgData name="MSFNO Association" userId="S::msfno.association@oslo.msf.org::18932748-f4cf-4ffa-b11e-c90ddddd8474" providerId="AD" clId="Web-{903C3019-75EF-437E-ABF3-F310D956254E}" dt="2020-04-22T14:38:56.844" v="31" actId="1076"/>
          <ac:picMkLst>
            <pc:docMk/>
            <pc:sldMk cId="1161154218" sldId="287"/>
            <ac:picMk id="8" creationId="{00000000-0000-0000-0000-000000000000}"/>
          </ac:picMkLst>
        </pc:picChg>
      </pc:sldChg>
    </pc:docChg>
  </pc:docChgLst>
  <pc:docChgLst>
    <pc:chgData name="MSFNO Association" userId="S::msfno.association@oslo.msf.org::18932748-f4cf-4ffa-b11e-c90ddddd8474" providerId="AD" clId="Web-{52B699B7-386A-48F2-A829-9DF8A236A953}"/>
    <pc:docChg chg="modSld">
      <pc:chgData name="MSFNO Association" userId="S::msfno.association@oslo.msf.org::18932748-f4cf-4ffa-b11e-c90ddddd8474" providerId="AD" clId="Web-{52B699B7-386A-48F2-A829-9DF8A236A953}" dt="2020-04-22T14:05:26.482" v="3" actId="14100"/>
      <pc:docMkLst>
        <pc:docMk/>
      </pc:docMkLst>
      <pc:sldChg chg="addSp modSp">
        <pc:chgData name="MSFNO Association" userId="S::msfno.association@oslo.msf.org::18932748-f4cf-4ffa-b11e-c90ddddd8474" providerId="AD" clId="Web-{52B699B7-386A-48F2-A829-9DF8A236A953}" dt="2020-04-22T14:05:26.482" v="3" actId="14100"/>
        <pc:sldMkLst>
          <pc:docMk/>
          <pc:sldMk cId="512613197" sldId="302"/>
        </pc:sldMkLst>
        <pc:spChg chg="mod">
          <ac:chgData name="MSFNO Association" userId="S::msfno.association@oslo.msf.org::18932748-f4cf-4ffa-b11e-c90ddddd8474" providerId="AD" clId="Web-{52B699B7-386A-48F2-A829-9DF8A236A953}" dt="2020-04-22T14:05:23.482" v="2" actId="1076"/>
          <ac:spMkLst>
            <pc:docMk/>
            <pc:sldMk cId="512613197" sldId="302"/>
            <ac:spMk id="13" creationId="{DB7D52C7-12AF-4AB5-B5F9-931D2169E4FE}"/>
          </ac:spMkLst>
        </pc:spChg>
        <pc:picChg chg="add mod">
          <ac:chgData name="MSFNO Association" userId="S::msfno.association@oslo.msf.org::18932748-f4cf-4ffa-b11e-c90ddddd8474" providerId="AD" clId="Web-{52B699B7-386A-48F2-A829-9DF8A236A953}" dt="2020-04-22T14:05:26.482" v="3" actId="14100"/>
          <ac:picMkLst>
            <pc:docMk/>
            <pc:sldMk cId="512613197" sldId="302"/>
            <ac:picMk id="2" creationId="{DD5CF0A9-14CB-4841-8132-070ECB84CB5F}"/>
          </ac:picMkLst>
        </pc:picChg>
      </pc:sldChg>
    </pc:docChg>
  </pc:docChgLst>
  <pc:docChgLst>
    <pc:chgData name="MSFNO Association" userId="S::msfno.association@oslo.msf.org::18932748-f4cf-4ffa-b11e-c90ddddd8474" providerId="AD" clId="Web-{030DF9A5-477C-4F62-B78A-4A7F1AB1DB77}"/>
    <pc:docChg chg="addSld delSld modSld sldOrd">
      <pc:chgData name="MSFNO Association" userId="S::msfno.association@oslo.msf.org::18932748-f4cf-4ffa-b11e-c90ddddd8474" providerId="AD" clId="Web-{030DF9A5-477C-4F62-B78A-4A7F1AB1DB77}" dt="2020-04-22T16:29:49.738" v="320" actId="14100"/>
      <pc:docMkLst>
        <pc:docMk/>
      </pc:docMkLst>
      <pc:sldChg chg="modSp">
        <pc:chgData name="MSFNO Association" userId="S::msfno.association@oslo.msf.org::18932748-f4cf-4ffa-b11e-c90ddddd8474" providerId="AD" clId="Web-{030DF9A5-477C-4F62-B78A-4A7F1AB1DB77}" dt="2020-04-22T16:01:30.514" v="7"/>
        <pc:sldMkLst>
          <pc:docMk/>
          <pc:sldMk cId="2348512027" sldId="259"/>
        </pc:sldMkLst>
        <pc:spChg chg="mod">
          <ac:chgData name="MSFNO Association" userId="S::msfno.association@oslo.msf.org::18932748-f4cf-4ffa-b11e-c90ddddd8474" providerId="AD" clId="Web-{030DF9A5-477C-4F62-B78A-4A7F1AB1DB77}" dt="2020-04-22T16:01:23.311" v="3"/>
          <ac:spMkLst>
            <pc:docMk/>
            <pc:sldMk cId="2348512027" sldId="259"/>
            <ac:spMk id="16" creationId="{00000000-0000-0000-0000-000000000000}"/>
          </ac:spMkLst>
        </pc:spChg>
        <pc:spChg chg="mod">
          <ac:chgData name="MSFNO Association" userId="S::msfno.association@oslo.msf.org::18932748-f4cf-4ffa-b11e-c90ddddd8474" providerId="AD" clId="Web-{030DF9A5-477C-4F62-B78A-4A7F1AB1DB77}" dt="2020-04-22T16:01:30.514" v="7"/>
          <ac:spMkLst>
            <pc:docMk/>
            <pc:sldMk cId="2348512027" sldId="259"/>
            <ac:spMk id="23" creationId="{F1B05C03-08D0-42F6-8AC1-5C895F4149D2}"/>
          </ac:spMkLst>
        </pc:spChg>
        <pc:spChg chg="mod">
          <ac:chgData name="MSFNO Association" userId="S::msfno.association@oslo.msf.org::18932748-f4cf-4ffa-b11e-c90ddddd8474" providerId="AD" clId="Web-{030DF9A5-477C-4F62-B78A-4A7F1AB1DB77}" dt="2020-04-22T16:01:27.483" v="5"/>
          <ac:spMkLst>
            <pc:docMk/>
            <pc:sldMk cId="2348512027" sldId="259"/>
            <ac:spMk id="24" creationId="{0601174E-4BC3-45DC-80B6-9B14B552E53F}"/>
          </ac:spMkLst>
        </pc:spChg>
        <pc:spChg chg="mod">
          <ac:chgData name="MSFNO Association" userId="S::msfno.association@oslo.msf.org::18932748-f4cf-4ffa-b11e-c90ddddd8474" providerId="AD" clId="Web-{030DF9A5-477C-4F62-B78A-4A7F1AB1DB77}" dt="2020-04-22T16:01:16.561" v="1"/>
          <ac:spMkLst>
            <pc:docMk/>
            <pc:sldMk cId="2348512027" sldId="259"/>
            <ac:spMk id="25" creationId="{FB0DE11B-80F9-4B17-BACA-60B8A49398BB}"/>
          </ac:spMkLst>
        </pc:spChg>
      </pc:sldChg>
      <pc:sldChg chg="modSp">
        <pc:chgData name="MSFNO Association" userId="S::msfno.association@oslo.msf.org::18932748-f4cf-4ffa-b11e-c90ddddd8474" providerId="AD" clId="Web-{030DF9A5-477C-4F62-B78A-4A7F1AB1DB77}" dt="2020-04-22T16:29:12.254" v="316" actId="1076"/>
        <pc:sldMkLst>
          <pc:docMk/>
          <pc:sldMk cId="1161154218" sldId="287"/>
        </pc:sldMkLst>
        <pc:spChg chg="mod">
          <ac:chgData name="MSFNO Association" userId="S::msfno.association@oslo.msf.org::18932748-f4cf-4ffa-b11e-c90ddddd8474" providerId="AD" clId="Web-{030DF9A5-477C-4F62-B78A-4A7F1AB1DB77}" dt="2020-04-22T16:29:12.254" v="316" actId="1076"/>
          <ac:spMkLst>
            <pc:docMk/>
            <pc:sldMk cId="1161154218" sldId="287"/>
            <ac:spMk id="3" creationId="{00000000-0000-0000-0000-000000000000}"/>
          </ac:spMkLst>
        </pc:spChg>
      </pc:sldChg>
      <pc:sldChg chg="addSp delSp modSp ord">
        <pc:chgData name="MSFNO Association" userId="S::msfno.association@oslo.msf.org::18932748-f4cf-4ffa-b11e-c90ddddd8474" providerId="AD" clId="Web-{030DF9A5-477C-4F62-B78A-4A7F1AB1DB77}" dt="2020-04-22T16:28:18.192" v="307" actId="14100"/>
        <pc:sldMkLst>
          <pc:docMk/>
          <pc:sldMk cId="4124793698" sldId="289"/>
        </pc:sldMkLst>
        <pc:spChg chg="mod">
          <ac:chgData name="MSFNO Association" userId="S::msfno.association@oslo.msf.org::18932748-f4cf-4ffa-b11e-c90ddddd8474" providerId="AD" clId="Web-{030DF9A5-477C-4F62-B78A-4A7F1AB1DB77}" dt="2020-04-22T16:26:47.302" v="292" actId="1076"/>
          <ac:spMkLst>
            <pc:docMk/>
            <pc:sldMk cId="4124793698" sldId="289"/>
            <ac:spMk id="5" creationId="{ADF19E4F-A1CA-4CE9-A351-8B612F8A449D}"/>
          </ac:spMkLst>
        </pc:spChg>
        <pc:spChg chg="mod">
          <ac:chgData name="MSFNO Association" userId="S::msfno.association@oslo.msf.org::18932748-f4cf-4ffa-b11e-c90ddddd8474" providerId="AD" clId="Web-{030DF9A5-477C-4F62-B78A-4A7F1AB1DB77}" dt="2020-04-22T16:24:40.053" v="265" actId="14100"/>
          <ac:spMkLst>
            <pc:docMk/>
            <pc:sldMk cId="4124793698" sldId="289"/>
            <ac:spMk id="9" creationId="{00000000-0000-0000-0000-000000000000}"/>
          </ac:spMkLst>
        </pc:spChg>
        <pc:spChg chg="mod">
          <ac:chgData name="MSFNO Association" userId="S::msfno.association@oslo.msf.org::18932748-f4cf-4ffa-b11e-c90ddddd8474" providerId="AD" clId="Web-{030DF9A5-477C-4F62-B78A-4A7F1AB1DB77}" dt="2020-04-22T16:25:30.974" v="275" actId="1076"/>
          <ac:spMkLst>
            <pc:docMk/>
            <pc:sldMk cId="4124793698" sldId="289"/>
            <ac:spMk id="15" creationId="{00000000-0000-0000-0000-000000000000}"/>
          </ac:spMkLst>
        </pc:spChg>
        <pc:spChg chg="mod">
          <ac:chgData name="MSFNO Association" userId="S::msfno.association@oslo.msf.org::18932748-f4cf-4ffa-b11e-c90ddddd8474" providerId="AD" clId="Web-{030DF9A5-477C-4F62-B78A-4A7F1AB1DB77}" dt="2020-04-22T16:23:57.412" v="254" actId="1076"/>
          <ac:spMkLst>
            <pc:docMk/>
            <pc:sldMk cId="4124793698" sldId="289"/>
            <ac:spMk id="18" creationId="{00000000-0000-0000-0000-000000000000}"/>
          </ac:spMkLst>
        </pc:spChg>
        <pc:spChg chg="add del mod ord">
          <ac:chgData name="MSFNO Association" userId="S::msfno.association@oslo.msf.org::18932748-f4cf-4ffa-b11e-c90ddddd8474" providerId="AD" clId="Web-{030DF9A5-477C-4F62-B78A-4A7F1AB1DB77}" dt="2020-04-22T16:25:40.099" v="277"/>
          <ac:spMkLst>
            <pc:docMk/>
            <pc:sldMk cId="4124793698" sldId="289"/>
            <ac:spMk id="23" creationId="{00000000-0000-0000-0000-000000000000}"/>
          </ac:spMkLst>
        </pc:spChg>
        <pc:spChg chg="del mod">
          <ac:chgData name="MSFNO Association" userId="S::msfno.association@oslo.msf.org::18932748-f4cf-4ffa-b11e-c90ddddd8474" providerId="AD" clId="Web-{030DF9A5-477C-4F62-B78A-4A7F1AB1DB77}" dt="2020-04-22T16:25:11.646" v="270"/>
          <ac:spMkLst>
            <pc:docMk/>
            <pc:sldMk cId="4124793698" sldId="289"/>
            <ac:spMk id="24" creationId="{00000000-0000-0000-0000-000000000000}"/>
          </ac:spMkLst>
        </pc:spChg>
        <pc:spChg chg="mod">
          <ac:chgData name="MSFNO Association" userId="S::msfno.association@oslo.msf.org::18932748-f4cf-4ffa-b11e-c90ddddd8474" providerId="AD" clId="Web-{030DF9A5-477C-4F62-B78A-4A7F1AB1DB77}" dt="2020-04-22T16:23:43.553" v="249" actId="14100"/>
          <ac:spMkLst>
            <pc:docMk/>
            <pc:sldMk cId="4124793698" sldId="289"/>
            <ac:spMk id="25" creationId="{00000000-0000-0000-0000-000000000000}"/>
          </ac:spMkLst>
        </pc:spChg>
        <pc:spChg chg="mod">
          <ac:chgData name="MSFNO Association" userId="S::msfno.association@oslo.msf.org::18932748-f4cf-4ffa-b11e-c90ddddd8474" providerId="AD" clId="Web-{030DF9A5-477C-4F62-B78A-4A7F1AB1DB77}" dt="2020-04-22T16:28:06.270" v="305" actId="1076"/>
          <ac:spMkLst>
            <pc:docMk/>
            <pc:sldMk cId="4124793698" sldId="289"/>
            <ac:spMk id="27" creationId="{00000000-0000-0000-0000-000000000000}"/>
          </ac:spMkLst>
        </pc:spChg>
        <pc:spChg chg="del mod">
          <ac:chgData name="MSFNO Association" userId="S::msfno.association@oslo.msf.org::18932748-f4cf-4ffa-b11e-c90ddddd8474" providerId="AD" clId="Web-{030DF9A5-477C-4F62-B78A-4A7F1AB1DB77}" dt="2020-04-22T16:25:16.193" v="271"/>
          <ac:spMkLst>
            <pc:docMk/>
            <pc:sldMk cId="4124793698" sldId="289"/>
            <ac:spMk id="28" creationId="{00000000-0000-0000-0000-000000000000}"/>
          </ac:spMkLst>
        </pc:spChg>
        <pc:spChg chg="add mod">
          <ac:chgData name="MSFNO Association" userId="S::msfno.association@oslo.msf.org::18932748-f4cf-4ffa-b11e-c90ddddd8474" providerId="AD" clId="Web-{030DF9A5-477C-4F62-B78A-4A7F1AB1DB77}" dt="2020-04-22T16:25:46.099" v="279" actId="1076"/>
          <ac:spMkLst>
            <pc:docMk/>
            <pc:sldMk cId="4124793698" sldId="289"/>
            <ac:spMk id="31" creationId="{064499B1-C653-4707-871A-C98204D01AF2}"/>
          </ac:spMkLst>
        </pc:spChg>
        <pc:spChg chg="add mod">
          <ac:chgData name="MSFNO Association" userId="S::msfno.association@oslo.msf.org::18932748-f4cf-4ffa-b11e-c90ddddd8474" providerId="AD" clId="Web-{030DF9A5-477C-4F62-B78A-4A7F1AB1DB77}" dt="2020-04-22T16:28:18.192" v="307" actId="14100"/>
          <ac:spMkLst>
            <pc:docMk/>
            <pc:sldMk cId="4124793698" sldId="289"/>
            <ac:spMk id="32" creationId="{E3A85F4C-4103-4310-9E68-5BA9315412F2}"/>
          </ac:spMkLst>
        </pc:spChg>
        <pc:picChg chg="add del mod">
          <ac:chgData name="MSFNO Association" userId="S::msfno.association@oslo.msf.org::18932748-f4cf-4ffa-b11e-c90ddddd8474" providerId="AD" clId="Web-{030DF9A5-477C-4F62-B78A-4A7F1AB1DB77}" dt="2020-04-22T16:22:05.710" v="228"/>
          <ac:picMkLst>
            <pc:docMk/>
            <pc:sldMk cId="4124793698" sldId="289"/>
            <ac:picMk id="2" creationId="{FB174AD6-47AA-4980-B6E2-57F56556E529}"/>
          </ac:picMkLst>
        </pc:picChg>
        <pc:picChg chg="del">
          <ac:chgData name="MSFNO Association" userId="S::msfno.association@oslo.msf.org::18932748-f4cf-4ffa-b11e-c90ddddd8474" providerId="AD" clId="Web-{030DF9A5-477C-4F62-B78A-4A7F1AB1DB77}" dt="2020-04-22T16:24:07.709" v="258"/>
          <ac:picMkLst>
            <pc:docMk/>
            <pc:sldMk cId="4124793698" sldId="289"/>
            <ac:picMk id="6" creationId="{F1DBA944-7AC6-4628-83B5-1ECB40D52883}"/>
          </ac:picMkLst>
        </pc:picChg>
        <pc:picChg chg="add mod ord">
          <ac:chgData name="MSFNO Association" userId="S::msfno.association@oslo.msf.org::18932748-f4cf-4ffa-b11e-c90ddddd8474" providerId="AD" clId="Web-{030DF9A5-477C-4F62-B78A-4A7F1AB1DB77}" dt="2020-04-22T16:23:20.897" v="244" actId="1076"/>
          <ac:picMkLst>
            <pc:docMk/>
            <pc:sldMk cId="4124793698" sldId="289"/>
            <ac:picMk id="7" creationId="{D645252E-93C8-439E-93E5-18D00116A3D4}"/>
          </ac:picMkLst>
        </pc:picChg>
        <pc:picChg chg="add mod">
          <ac:chgData name="MSFNO Association" userId="S::msfno.association@oslo.msf.org::18932748-f4cf-4ffa-b11e-c90ddddd8474" providerId="AD" clId="Web-{030DF9A5-477C-4F62-B78A-4A7F1AB1DB77}" dt="2020-04-22T16:26:54.442" v="293" actId="1076"/>
          <ac:picMkLst>
            <pc:docMk/>
            <pc:sldMk cId="4124793698" sldId="289"/>
            <ac:picMk id="11" creationId="{14E072BF-9E94-4C40-86EF-B054C8FF67DC}"/>
          </ac:picMkLst>
        </pc:picChg>
        <pc:picChg chg="add mod">
          <ac:chgData name="MSFNO Association" userId="S::msfno.association@oslo.msf.org::18932748-f4cf-4ffa-b11e-c90ddddd8474" providerId="AD" clId="Web-{030DF9A5-477C-4F62-B78A-4A7F1AB1DB77}" dt="2020-04-22T16:27:24.942" v="297" actId="1076"/>
          <ac:picMkLst>
            <pc:docMk/>
            <pc:sldMk cId="4124793698" sldId="289"/>
            <ac:picMk id="13" creationId="{44DB708B-1515-494D-8031-D5FA0155D4A8}"/>
          </ac:picMkLst>
        </pc:picChg>
        <pc:picChg chg="mod ord modCrop">
          <ac:chgData name="MSFNO Association" userId="S::msfno.association@oslo.msf.org::18932748-f4cf-4ffa-b11e-c90ddddd8474" providerId="AD" clId="Web-{030DF9A5-477C-4F62-B78A-4A7F1AB1DB77}" dt="2020-04-22T16:22:46.850" v="238" actId="14100"/>
          <ac:picMkLst>
            <pc:docMk/>
            <pc:sldMk cId="4124793698" sldId="289"/>
            <ac:picMk id="22" creationId="{00000000-0000-0000-0000-000000000000}"/>
          </ac:picMkLst>
        </pc:picChg>
        <pc:picChg chg="mod ord modCrop">
          <ac:chgData name="MSFNO Association" userId="S::msfno.association@oslo.msf.org::18932748-f4cf-4ffa-b11e-c90ddddd8474" providerId="AD" clId="Web-{030DF9A5-477C-4F62-B78A-4A7F1AB1DB77}" dt="2020-04-22T16:27:07.599" v="295" actId="1076"/>
          <ac:picMkLst>
            <pc:docMk/>
            <pc:sldMk cId="4124793698" sldId="289"/>
            <ac:picMk id="26" creationId="{00000000-0000-0000-0000-000000000000}"/>
          </ac:picMkLst>
        </pc:picChg>
        <pc:cxnChg chg="add del">
          <ac:chgData name="MSFNO Association" userId="S::msfno.association@oslo.msf.org::18932748-f4cf-4ffa-b11e-c90ddddd8474" providerId="AD" clId="Web-{030DF9A5-477C-4F62-B78A-4A7F1AB1DB77}" dt="2020-04-22T16:25:48.083" v="280"/>
          <ac:cxnSpMkLst>
            <pc:docMk/>
            <pc:sldMk cId="4124793698" sldId="289"/>
            <ac:cxnSpMk id="10" creationId="{23F298FD-E42C-4893-8837-D087605BAFEC}"/>
          </ac:cxnSpMkLst>
        </pc:cxnChg>
      </pc:sldChg>
      <pc:sldChg chg="modSp">
        <pc:chgData name="MSFNO Association" userId="S::msfno.association@oslo.msf.org::18932748-f4cf-4ffa-b11e-c90ddddd8474" providerId="AD" clId="Web-{030DF9A5-477C-4F62-B78A-4A7F1AB1DB77}" dt="2020-04-22T16:29:49.738" v="320" actId="14100"/>
        <pc:sldMkLst>
          <pc:docMk/>
          <pc:sldMk cId="1388503285" sldId="296"/>
        </pc:sldMkLst>
        <pc:picChg chg="mod">
          <ac:chgData name="MSFNO Association" userId="S::msfno.association@oslo.msf.org::18932748-f4cf-4ffa-b11e-c90ddddd8474" providerId="AD" clId="Web-{030DF9A5-477C-4F62-B78A-4A7F1AB1DB77}" dt="2020-04-22T16:29:49.738" v="320" actId="14100"/>
          <ac:picMkLst>
            <pc:docMk/>
            <pc:sldMk cId="1388503285" sldId="296"/>
            <ac:picMk id="5" creationId="{71ABAC4F-7E78-4AAD-AF5D-560CF2AFF947}"/>
          </ac:picMkLst>
        </pc:picChg>
      </pc:sldChg>
      <pc:sldChg chg="addSp delSp modSp ord">
        <pc:chgData name="MSFNO Association" userId="S::msfno.association@oslo.msf.org::18932748-f4cf-4ffa-b11e-c90ddddd8474" providerId="AD" clId="Web-{030DF9A5-477C-4F62-B78A-4A7F1AB1DB77}" dt="2020-04-22T16:15:47.181" v="172" actId="14100"/>
        <pc:sldMkLst>
          <pc:docMk/>
          <pc:sldMk cId="1095634066" sldId="297"/>
        </pc:sldMkLst>
        <pc:spChg chg="mod">
          <ac:chgData name="MSFNO Association" userId="S::msfno.association@oslo.msf.org::18932748-f4cf-4ffa-b11e-c90ddddd8474" providerId="AD" clId="Web-{030DF9A5-477C-4F62-B78A-4A7F1AB1DB77}" dt="2020-04-22T16:13:02.744" v="136"/>
          <ac:spMkLst>
            <pc:docMk/>
            <pc:sldMk cId="1095634066" sldId="297"/>
            <ac:spMk id="2" creationId="{65BA707F-D34B-4C08-979E-CD08716BEC63}"/>
          </ac:spMkLst>
        </pc:spChg>
        <pc:spChg chg="mod">
          <ac:chgData name="MSFNO Association" userId="S::msfno.association@oslo.msf.org::18932748-f4cf-4ffa-b11e-c90ddddd8474" providerId="AD" clId="Web-{030DF9A5-477C-4F62-B78A-4A7F1AB1DB77}" dt="2020-04-22T16:12:50.323" v="133" actId="1076"/>
          <ac:spMkLst>
            <pc:docMk/>
            <pc:sldMk cId="1095634066" sldId="297"/>
            <ac:spMk id="3" creationId="{44980C50-C4CA-4A9D-8E4C-881F4AC518B7}"/>
          </ac:spMkLst>
        </pc:spChg>
        <pc:spChg chg="mod">
          <ac:chgData name="MSFNO Association" userId="S::msfno.association@oslo.msf.org::18932748-f4cf-4ffa-b11e-c90ddddd8474" providerId="AD" clId="Web-{030DF9A5-477C-4F62-B78A-4A7F1AB1DB77}" dt="2020-04-22T16:15:47.181" v="172" actId="14100"/>
          <ac:spMkLst>
            <pc:docMk/>
            <pc:sldMk cId="1095634066" sldId="297"/>
            <ac:spMk id="7" creationId="{A63B03EB-B854-40D5-BA8F-6354112B2088}"/>
          </ac:spMkLst>
        </pc:spChg>
        <pc:picChg chg="mod ord modCrop">
          <ac:chgData name="MSFNO Association" userId="S::msfno.association@oslo.msf.org::18932748-f4cf-4ffa-b11e-c90ddddd8474" providerId="AD" clId="Web-{030DF9A5-477C-4F62-B78A-4A7F1AB1DB77}" dt="2020-04-22T16:13:32.260" v="144"/>
          <ac:picMkLst>
            <pc:docMk/>
            <pc:sldMk cId="1095634066" sldId="297"/>
            <ac:picMk id="4" creationId="{8B269B8D-9676-49EB-BD0C-EDEF2720836E}"/>
          </ac:picMkLst>
        </pc:picChg>
        <pc:picChg chg="add mod ord">
          <ac:chgData name="MSFNO Association" userId="S::msfno.association@oslo.msf.org::18932748-f4cf-4ffa-b11e-c90ddddd8474" providerId="AD" clId="Web-{030DF9A5-477C-4F62-B78A-4A7F1AB1DB77}" dt="2020-04-22T16:13:25.901" v="142"/>
          <ac:picMkLst>
            <pc:docMk/>
            <pc:sldMk cId="1095634066" sldId="297"/>
            <ac:picMk id="5" creationId="{B752FF57-BF5B-4396-87B6-568A22C82B6B}"/>
          </ac:picMkLst>
        </pc:picChg>
        <pc:picChg chg="mod modCrop">
          <ac:chgData name="MSFNO Association" userId="S::msfno.association@oslo.msf.org::18932748-f4cf-4ffa-b11e-c90ddddd8474" providerId="AD" clId="Web-{030DF9A5-477C-4F62-B78A-4A7F1AB1DB77}" dt="2020-04-22T16:13:55.166" v="151" actId="14100"/>
          <ac:picMkLst>
            <pc:docMk/>
            <pc:sldMk cId="1095634066" sldId="297"/>
            <ac:picMk id="8" creationId="{875AC542-4ACC-4C90-9FDA-A5D9E77E7AE9}"/>
          </ac:picMkLst>
        </pc:picChg>
        <pc:picChg chg="add del mod">
          <ac:chgData name="MSFNO Association" userId="S::msfno.association@oslo.msf.org::18932748-f4cf-4ffa-b11e-c90ddddd8474" providerId="AD" clId="Web-{030DF9A5-477C-4F62-B78A-4A7F1AB1DB77}" dt="2020-04-22T16:12:18.088" v="124"/>
          <ac:picMkLst>
            <pc:docMk/>
            <pc:sldMk cId="1095634066" sldId="297"/>
            <ac:picMk id="9" creationId="{4719DD6E-00BE-439F-BEF0-4E2038C338E3}"/>
          </ac:picMkLst>
        </pc:picChg>
        <pc:picChg chg="add mod ord">
          <ac:chgData name="MSFNO Association" userId="S::msfno.association@oslo.msf.org::18932748-f4cf-4ffa-b11e-c90ddddd8474" providerId="AD" clId="Web-{030DF9A5-477C-4F62-B78A-4A7F1AB1DB77}" dt="2020-04-22T16:13:38.963" v="146"/>
          <ac:picMkLst>
            <pc:docMk/>
            <pc:sldMk cId="1095634066" sldId="297"/>
            <ac:picMk id="12" creationId="{035DA940-8BD8-4D68-8658-EC65FD23E42A}"/>
          </ac:picMkLst>
        </pc:picChg>
        <pc:cxnChg chg="mod ord">
          <ac:chgData name="MSFNO Association" userId="S::msfno.association@oslo.msf.org::18932748-f4cf-4ffa-b11e-c90ddddd8474" providerId="AD" clId="Web-{030DF9A5-477C-4F62-B78A-4A7F1AB1DB77}" dt="2020-04-22T16:13:35.635" v="145"/>
          <ac:cxnSpMkLst>
            <pc:docMk/>
            <pc:sldMk cId="1095634066" sldId="297"/>
            <ac:cxnSpMk id="10" creationId="{B0B41330-5B23-440A-97DF-779B818EC51B}"/>
          </ac:cxnSpMkLst>
        </pc:cxnChg>
        <pc:cxnChg chg="add mod">
          <ac:chgData name="MSFNO Association" userId="S::msfno.association@oslo.msf.org::18932748-f4cf-4ffa-b11e-c90ddddd8474" providerId="AD" clId="Web-{030DF9A5-477C-4F62-B78A-4A7F1AB1DB77}" dt="2020-04-22T16:15:43.056" v="171" actId="14100"/>
          <ac:cxnSpMkLst>
            <pc:docMk/>
            <pc:sldMk cId="1095634066" sldId="297"/>
            <ac:cxnSpMk id="14" creationId="{47435DD4-6966-4D9A-A750-64255061F22C}"/>
          </ac:cxnSpMkLst>
        </pc:cxnChg>
        <pc:cxnChg chg="add del mod">
          <ac:chgData name="MSFNO Association" userId="S::msfno.association@oslo.msf.org::18932748-f4cf-4ffa-b11e-c90ddddd8474" providerId="AD" clId="Web-{030DF9A5-477C-4F62-B78A-4A7F1AB1DB77}" dt="2020-04-22T16:15:20.556" v="168"/>
          <ac:cxnSpMkLst>
            <pc:docMk/>
            <pc:sldMk cId="1095634066" sldId="297"/>
            <ac:cxnSpMk id="15" creationId="{F81DE8F5-8087-4AD6-BDD1-C5DD4E329075}"/>
          </ac:cxnSpMkLst>
        </pc:cxnChg>
      </pc:sldChg>
      <pc:sldChg chg="addSp delSp modSp ord">
        <pc:chgData name="MSFNO Association" userId="S::msfno.association@oslo.msf.org::18932748-f4cf-4ffa-b11e-c90ddddd8474" providerId="AD" clId="Web-{030DF9A5-477C-4F62-B78A-4A7F1AB1DB77}" dt="2020-04-22T16:20:03.570" v="212"/>
        <pc:sldMkLst>
          <pc:docMk/>
          <pc:sldMk cId="3670043298" sldId="298"/>
        </pc:sldMkLst>
        <pc:spChg chg="mod">
          <ac:chgData name="MSFNO Association" userId="S::msfno.association@oslo.msf.org::18932748-f4cf-4ffa-b11e-c90ddddd8474" providerId="AD" clId="Web-{030DF9A5-477C-4F62-B78A-4A7F1AB1DB77}" dt="2020-04-22T16:18:32.039" v="194" actId="1076"/>
          <ac:spMkLst>
            <pc:docMk/>
            <pc:sldMk cId="3670043298" sldId="298"/>
            <ac:spMk id="2" creationId="{3CA7F54E-E912-47C8-8A76-D0070B8FC45A}"/>
          </ac:spMkLst>
        </pc:spChg>
        <pc:spChg chg="mod">
          <ac:chgData name="MSFNO Association" userId="S::msfno.association@oslo.msf.org::18932748-f4cf-4ffa-b11e-c90ddddd8474" providerId="AD" clId="Web-{030DF9A5-477C-4F62-B78A-4A7F1AB1DB77}" dt="2020-04-22T16:19:13.211" v="205" actId="1076"/>
          <ac:spMkLst>
            <pc:docMk/>
            <pc:sldMk cId="3670043298" sldId="298"/>
            <ac:spMk id="4" creationId="{655F3057-93B0-4AFA-96D9-2592A44F3675}"/>
          </ac:spMkLst>
        </pc:spChg>
        <pc:spChg chg="del mod">
          <ac:chgData name="MSFNO Association" userId="S::msfno.association@oslo.msf.org::18932748-f4cf-4ffa-b11e-c90ddddd8474" providerId="AD" clId="Web-{030DF9A5-477C-4F62-B78A-4A7F1AB1DB77}" dt="2020-04-22T16:18:58.242" v="198"/>
          <ac:spMkLst>
            <pc:docMk/>
            <pc:sldMk cId="3670043298" sldId="298"/>
            <ac:spMk id="7" creationId="{FBCA8350-1BC7-4BC6-A0BC-BFEDE6BF00CD}"/>
          </ac:spMkLst>
        </pc:spChg>
        <pc:picChg chg="add mod">
          <ac:chgData name="MSFNO Association" userId="S::msfno.association@oslo.msf.org::18932748-f4cf-4ffa-b11e-c90ddddd8474" providerId="AD" clId="Web-{030DF9A5-477C-4F62-B78A-4A7F1AB1DB77}" dt="2020-04-22T16:17:53.040" v="189" actId="14100"/>
          <ac:picMkLst>
            <pc:docMk/>
            <pc:sldMk cId="3670043298" sldId="298"/>
            <ac:picMk id="3" creationId="{1228EDDE-C433-4634-B22C-0DD114007A02}"/>
          </ac:picMkLst>
        </pc:picChg>
        <pc:picChg chg="mod ord modCrop">
          <ac:chgData name="MSFNO Association" userId="S::msfno.association@oslo.msf.org::18932748-f4cf-4ffa-b11e-c90ddddd8474" providerId="AD" clId="Web-{030DF9A5-477C-4F62-B78A-4A7F1AB1DB77}" dt="2020-04-22T16:17:56.258" v="190" actId="14100"/>
          <ac:picMkLst>
            <pc:docMk/>
            <pc:sldMk cId="3670043298" sldId="298"/>
            <ac:picMk id="6" creationId="{3174AA0F-E0E2-45E6-ADD5-C9D86ABB7B9E}"/>
          </ac:picMkLst>
        </pc:picChg>
        <pc:picChg chg="add mod">
          <ac:chgData name="MSFNO Association" userId="S::msfno.association@oslo.msf.org::18932748-f4cf-4ffa-b11e-c90ddddd8474" providerId="AD" clId="Web-{030DF9A5-477C-4F62-B78A-4A7F1AB1DB77}" dt="2020-04-22T16:18:46.805" v="197" actId="14100"/>
          <ac:picMkLst>
            <pc:docMk/>
            <pc:sldMk cId="3670043298" sldId="298"/>
            <ac:picMk id="8" creationId="{E77349B5-9FDA-44C9-8516-C4C44C5FF5ED}"/>
          </ac:picMkLst>
        </pc:picChg>
        <pc:cxnChg chg="add mod">
          <ac:chgData name="MSFNO Association" userId="S::msfno.association@oslo.msf.org::18932748-f4cf-4ffa-b11e-c90ddddd8474" providerId="AD" clId="Web-{030DF9A5-477C-4F62-B78A-4A7F1AB1DB77}" dt="2020-04-22T16:19:57.554" v="211" actId="1076"/>
          <ac:cxnSpMkLst>
            <pc:docMk/>
            <pc:sldMk cId="3670043298" sldId="298"/>
            <ac:cxnSpMk id="11" creationId="{7451025E-19EF-4D48-A390-8B154E0658B7}"/>
          </ac:cxnSpMkLst>
        </pc:cxnChg>
      </pc:sldChg>
      <pc:sldChg chg="modSp">
        <pc:chgData name="MSFNO Association" userId="S::msfno.association@oslo.msf.org::18932748-f4cf-4ffa-b11e-c90ddddd8474" providerId="AD" clId="Web-{030DF9A5-477C-4F62-B78A-4A7F1AB1DB77}" dt="2020-04-22T16:29:42.988" v="319" actId="1076"/>
        <pc:sldMkLst>
          <pc:docMk/>
          <pc:sldMk cId="907523052" sldId="299"/>
        </pc:sldMkLst>
        <pc:spChg chg="mod">
          <ac:chgData name="MSFNO Association" userId="S::msfno.association@oslo.msf.org::18932748-f4cf-4ffa-b11e-c90ddddd8474" providerId="AD" clId="Web-{030DF9A5-477C-4F62-B78A-4A7F1AB1DB77}" dt="2020-04-22T16:29:42.988" v="319" actId="1076"/>
          <ac:spMkLst>
            <pc:docMk/>
            <pc:sldMk cId="907523052" sldId="299"/>
            <ac:spMk id="4" creationId="{74624255-1E46-4EE1-90A1-03BE67A95F6B}"/>
          </ac:spMkLst>
        </pc:spChg>
      </pc:sldChg>
      <pc:sldChg chg="modSp">
        <pc:chgData name="MSFNO Association" userId="S::msfno.association@oslo.msf.org::18932748-f4cf-4ffa-b11e-c90ddddd8474" providerId="AD" clId="Web-{030DF9A5-477C-4F62-B78A-4A7F1AB1DB77}" dt="2020-04-22T16:28:44.879" v="309" actId="1076"/>
        <pc:sldMkLst>
          <pc:docMk/>
          <pc:sldMk cId="3817041991" sldId="303"/>
        </pc:sldMkLst>
        <pc:spChg chg="mod">
          <ac:chgData name="MSFNO Association" userId="S::msfno.association@oslo.msf.org::18932748-f4cf-4ffa-b11e-c90ddddd8474" providerId="AD" clId="Web-{030DF9A5-477C-4F62-B78A-4A7F1AB1DB77}" dt="2020-04-22T16:28:44.879" v="309" actId="1076"/>
          <ac:spMkLst>
            <pc:docMk/>
            <pc:sldMk cId="3817041991" sldId="303"/>
            <ac:spMk id="9" creationId="{00000000-0000-0000-0000-000000000000}"/>
          </ac:spMkLst>
        </pc:spChg>
      </pc:sldChg>
      <pc:sldChg chg="modSp">
        <pc:chgData name="MSFNO Association" userId="S::msfno.association@oslo.msf.org::18932748-f4cf-4ffa-b11e-c90ddddd8474" providerId="AD" clId="Web-{030DF9A5-477C-4F62-B78A-4A7F1AB1DB77}" dt="2020-04-22T16:29:25.113" v="318" actId="14100"/>
        <pc:sldMkLst>
          <pc:docMk/>
          <pc:sldMk cId="1492173190" sldId="308"/>
        </pc:sldMkLst>
        <pc:spChg chg="mod">
          <ac:chgData name="MSFNO Association" userId="S::msfno.association@oslo.msf.org::18932748-f4cf-4ffa-b11e-c90ddddd8474" providerId="AD" clId="Web-{030DF9A5-477C-4F62-B78A-4A7F1AB1DB77}" dt="2020-04-22T16:29:25.113" v="318" actId="14100"/>
          <ac:spMkLst>
            <pc:docMk/>
            <pc:sldMk cId="1492173190" sldId="308"/>
            <ac:spMk id="3" creationId="{00000000-0000-0000-0000-000000000000}"/>
          </ac:spMkLst>
        </pc:spChg>
      </pc:sldChg>
      <pc:sldChg chg="modSp">
        <pc:chgData name="MSFNO Association" userId="S::msfno.association@oslo.msf.org::18932748-f4cf-4ffa-b11e-c90ddddd8474" providerId="AD" clId="Web-{030DF9A5-477C-4F62-B78A-4A7F1AB1DB77}" dt="2020-04-22T16:29:18.129" v="317" actId="1076"/>
        <pc:sldMkLst>
          <pc:docMk/>
          <pc:sldMk cId="1060465139" sldId="309"/>
        </pc:sldMkLst>
        <pc:spChg chg="mod">
          <ac:chgData name="MSFNO Association" userId="S::msfno.association@oslo.msf.org::18932748-f4cf-4ffa-b11e-c90ddddd8474" providerId="AD" clId="Web-{030DF9A5-477C-4F62-B78A-4A7F1AB1DB77}" dt="2020-04-22T16:29:18.129" v="317" actId="1076"/>
          <ac:spMkLst>
            <pc:docMk/>
            <pc:sldMk cId="1060465139" sldId="309"/>
            <ac:spMk id="3" creationId="{00000000-0000-0000-0000-000000000000}"/>
          </ac:spMkLst>
        </pc:spChg>
      </pc:sldChg>
      <pc:sldChg chg="add del replId">
        <pc:chgData name="MSFNO Association" userId="S::msfno.association@oslo.msf.org::18932748-f4cf-4ffa-b11e-c90ddddd8474" providerId="AD" clId="Web-{030DF9A5-477C-4F62-B78A-4A7F1AB1DB77}" dt="2020-04-22T16:16:00.806" v="173"/>
        <pc:sldMkLst>
          <pc:docMk/>
          <pc:sldMk cId="1012099832" sldId="310"/>
        </pc:sldMkLst>
      </pc:sldChg>
      <pc:sldChg chg="add del replId">
        <pc:chgData name="MSFNO Association" userId="S::msfno.association@oslo.msf.org::18932748-f4cf-4ffa-b11e-c90ddddd8474" providerId="AD" clId="Web-{030DF9A5-477C-4F62-B78A-4A7F1AB1DB77}" dt="2020-04-22T16:28:25.645" v="308"/>
        <pc:sldMkLst>
          <pc:docMk/>
          <pc:sldMk cId="1185501745" sldId="310"/>
        </pc:sldMkLst>
      </pc:sldChg>
      <pc:sldChg chg="modSp del">
        <pc:chgData name="MSFNO Association" userId="S::msfno.association@oslo.msf.org::18932748-f4cf-4ffa-b11e-c90ddddd8474" providerId="AD" clId="Web-{030DF9A5-477C-4F62-B78A-4A7F1AB1DB77}" dt="2020-04-22T16:02:47.467" v="40"/>
        <pc:sldMkLst>
          <pc:docMk/>
          <pc:sldMk cId="1584129543" sldId="310"/>
        </pc:sldMkLst>
        <pc:spChg chg="mod">
          <ac:chgData name="MSFNO Association" userId="S::msfno.association@oslo.msf.org::18932748-f4cf-4ffa-b11e-c90ddddd8474" providerId="AD" clId="Web-{030DF9A5-477C-4F62-B78A-4A7F1AB1DB77}" dt="2020-04-22T16:02:27.920" v="30" actId="20577"/>
          <ac:spMkLst>
            <pc:docMk/>
            <pc:sldMk cId="1584129543" sldId="310"/>
            <ac:spMk id="2" creationId="{65BA707F-D34B-4C08-979E-CD08716BEC63}"/>
          </ac:spMkLst>
        </pc:spChg>
        <pc:spChg chg="mod">
          <ac:chgData name="MSFNO Association" userId="S::msfno.association@oslo.msf.org::18932748-f4cf-4ffa-b11e-c90ddddd8474" providerId="AD" clId="Web-{030DF9A5-477C-4F62-B78A-4A7F1AB1DB77}" dt="2020-04-22T16:02:35.326" v="35" actId="20577"/>
          <ac:spMkLst>
            <pc:docMk/>
            <pc:sldMk cId="1584129543" sldId="310"/>
            <ac:spMk id="3" creationId="{44980C50-C4CA-4A9D-8E4C-881F4AC518B7}"/>
          </ac:spMkLst>
        </pc:spChg>
        <pc:spChg chg="mod">
          <ac:chgData name="MSFNO Association" userId="S::msfno.association@oslo.msf.org::18932748-f4cf-4ffa-b11e-c90ddddd8474" providerId="AD" clId="Web-{030DF9A5-477C-4F62-B78A-4A7F1AB1DB77}" dt="2020-04-22T16:02:39.748" v="38" actId="20577"/>
          <ac:spMkLst>
            <pc:docMk/>
            <pc:sldMk cId="1584129543" sldId="310"/>
            <ac:spMk id="7" creationId="{A63B03EB-B854-40D5-BA8F-6354112B2088}"/>
          </ac:spMkLst>
        </pc:spChg>
      </pc:sldChg>
    </pc:docChg>
  </pc:docChgLst>
  <pc:docChgLst>
    <pc:chgData name="Sylvie Leveau" userId="b2981427-b5cf-499d-8b27-ab81c8c9fd85" providerId="ADAL" clId="{40C5278E-B237-4EA7-825D-CCDB06CA9DD3}"/>
    <pc:docChg chg="modSld">
      <pc:chgData name="Sylvie Leveau" userId="b2981427-b5cf-499d-8b27-ab81c8c9fd85" providerId="ADAL" clId="{40C5278E-B237-4EA7-825D-CCDB06CA9DD3}" dt="2020-04-29T04:42:00.109" v="1" actId="20577"/>
      <pc:docMkLst>
        <pc:docMk/>
      </pc:docMkLst>
      <pc:sldChg chg="modSp mod">
        <pc:chgData name="Sylvie Leveau" userId="b2981427-b5cf-499d-8b27-ab81c8c9fd85" providerId="ADAL" clId="{40C5278E-B237-4EA7-825D-CCDB06CA9DD3}" dt="2020-04-29T04:42:00.109" v="1" actId="20577"/>
        <pc:sldMkLst>
          <pc:docMk/>
          <pc:sldMk cId="622336227" sldId="304"/>
        </pc:sldMkLst>
        <pc:spChg chg="mod">
          <ac:chgData name="Sylvie Leveau" userId="b2981427-b5cf-499d-8b27-ab81c8c9fd85" providerId="ADAL" clId="{40C5278E-B237-4EA7-825D-CCDB06CA9DD3}" dt="2020-04-29T04:42:00.109" v="1" actId="20577"/>
          <ac:spMkLst>
            <pc:docMk/>
            <pc:sldMk cId="622336227" sldId="304"/>
            <ac:spMk id="33" creationId="{38B36625-2716-424A-BF99-ABE8D46E9B5A}"/>
          </ac:spMkLst>
        </pc:spChg>
      </pc:sldChg>
    </pc:docChg>
  </pc:docChgLst>
  <pc:docChgLst>
    <pc:chgData name="MSFNO Association" userId="S::msfno.association@oslo.msf.org::18932748-f4cf-4ffa-b11e-c90ddddd8474" providerId="AD" clId="Web-{59F9429C-3C4E-4F11-9107-7477604C9C8C}"/>
    <pc:docChg chg="modSld sldOrd">
      <pc:chgData name="MSFNO Association" userId="S::msfno.association@oslo.msf.org::18932748-f4cf-4ffa-b11e-c90ddddd8474" providerId="AD" clId="Web-{59F9429C-3C4E-4F11-9107-7477604C9C8C}" dt="2020-04-22T16:40:44.925" v="10" actId="20577"/>
      <pc:docMkLst>
        <pc:docMk/>
      </pc:docMkLst>
      <pc:sldChg chg="ord">
        <pc:chgData name="MSFNO Association" userId="S::msfno.association@oslo.msf.org::18932748-f4cf-4ffa-b11e-c90ddddd8474" providerId="AD" clId="Web-{59F9429C-3C4E-4F11-9107-7477604C9C8C}" dt="2020-04-22T16:32:10.613" v="0"/>
        <pc:sldMkLst>
          <pc:docMk/>
          <pc:sldMk cId="1627509822" sldId="284"/>
        </pc:sldMkLst>
      </pc:sldChg>
      <pc:sldChg chg="modSp">
        <pc:chgData name="MSFNO Association" userId="S::msfno.association@oslo.msf.org::18932748-f4cf-4ffa-b11e-c90ddddd8474" providerId="AD" clId="Web-{59F9429C-3C4E-4F11-9107-7477604C9C8C}" dt="2020-04-22T16:40:44.925" v="9" actId="20577"/>
        <pc:sldMkLst>
          <pc:docMk/>
          <pc:sldMk cId="3670043298" sldId="298"/>
        </pc:sldMkLst>
        <pc:spChg chg="mod">
          <ac:chgData name="MSFNO Association" userId="S::msfno.association@oslo.msf.org::18932748-f4cf-4ffa-b11e-c90ddddd8474" providerId="AD" clId="Web-{59F9429C-3C4E-4F11-9107-7477604C9C8C}" dt="2020-04-22T16:40:31.925" v="2"/>
          <ac:spMkLst>
            <pc:docMk/>
            <pc:sldMk cId="3670043298" sldId="298"/>
            <ac:spMk id="2" creationId="{3CA7F54E-E912-47C8-8A76-D0070B8FC45A}"/>
          </ac:spMkLst>
        </pc:spChg>
        <pc:spChg chg="mod">
          <ac:chgData name="MSFNO Association" userId="S::msfno.association@oslo.msf.org::18932748-f4cf-4ffa-b11e-c90ddddd8474" providerId="AD" clId="Web-{59F9429C-3C4E-4F11-9107-7477604C9C8C}" dt="2020-04-22T16:40:39.847" v="5" actId="20577"/>
          <ac:spMkLst>
            <pc:docMk/>
            <pc:sldMk cId="3670043298" sldId="298"/>
            <ac:spMk id="4" creationId="{655F3057-93B0-4AFA-96D9-2592A44F3675}"/>
          </ac:spMkLst>
        </pc:spChg>
        <pc:spChg chg="mod">
          <ac:chgData name="MSFNO Association" userId="S::msfno.association@oslo.msf.org::18932748-f4cf-4ffa-b11e-c90ddddd8474" providerId="AD" clId="Web-{59F9429C-3C4E-4F11-9107-7477604C9C8C}" dt="2020-04-22T16:40:44.925" v="9" actId="20577"/>
          <ac:spMkLst>
            <pc:docMk/>
            <pc:sldMk cId="3670043298" sldId="298"/>
            <ac:spMk id="13" creationId="{EFADAE8A-944F-46A9-A8FE-D5BEBEEA5A9D}"/>
          </ac:spMkLst>
        </pc:spChg>
      </pc:sldChg>
    </pc:docChg>
  </pc:docChgLst>
  <pc:docChgLst>
    <pc:chgData name="Helene PONPON" userId="S::helene.ponpon@geneva.msf.org::ea3c269a-eb12-4719-a9cf-8a19d78d1ef2" providerId="AD" clId="Web-{202A6088-FBED-4A76-BDED-63342D521FB2}"/>
    <pc:docChg chg="modSld">
      <pc:chgData name="Helene PONPON" userId="S::helene.ponpon@geneva.msf.org::ea3c269a-eb12-4719-a9cf-8a19d78d1ef2" providerId="AD" clId="Web-{202A6088-FBED-4A76-BDED-63342D521FB2}" dt="2020-09-20T17:46:09.513" v="4" actId="1076"/>
      <pc:docMkLst>
        <pc:docMk/>
      </pc:docMkLst>
      <pc:sldChg chg="delSp modSp">
        <pc:chgData name="Helene PONPON" userId="S::helene.ponpon@geneva.msf.org::ea3c269a-eb12-4719-a9cf-8a19d78d1ef2" providerId="AD" clId="Web-{202A6088-FBED-4A76-BDED-63342D521FB2}" dt="2020-09-20T17:46:09.513" v="4" actId="1076"/>
        <pc:sldMkLst>
          <pc:docMk/>
          <pc:sldMk cId="806314630" sldId="291"/>
        </pc:sldMkLst>
        <pc:picChg chg="mod modCrop">
          <ac:chgData name="Helene PONPON" userId="S::helene.ponpon@geneva.msf.org::ea3c269a-eb12-4719-a9cf-8a19d78d1ef2" providerId="AD" clId="Web-{202A6088-FBED-4A76-BDED-63342D521FB2}" dt="2020-09-20T17:46:09.513" v="4" actId="1076"/>
          <ac:picMkLst>
            <pc:docMk/>
            <pc:sldMk cId="806314630" sldId="291"/>
            <ac:picMk id="3" creationId="{4B4C5D2F-5F66-4160-8FFA-58C8D86BCA22}"/>
          </ac:picMkLst>
        </pc:picChg>
        <pc:inkChg chg="del">
          <ac:chgData name="Helene PONPON" userId="S::helene.ponpon@geneva.msf.org::ea3c269a-eb12-4719-a9cf-8a19d78d1ef2" providerId="AD" clId="Web-{202A6088-FBED-4A76-BDED-63342D521FB2}" dt="2020-09-20T17:46:06.482" v="3"/>
          <ac:inkMkLst>
            <pc:docMk/>
            <pc:sldMk cId="806314630" sldId="291"/>
            <ac:inkMk id="6" creationId="{B95EF93E-806B-465F-91B2-F046EAE15C52}"/>
          </ac:inkMkLst>
        </pc:ink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102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0721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8851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9712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9268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290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7188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533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1655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4706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9346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00446965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mailto:MSF.voting@geneva.msf.org" TargetMode="External"/><Relationship Id="rId7" Type="http://schemas.openxmlformats.org/officeDocument/2006/relationships/image" Target="../media/image1.png"/><Relationship Id="rId2" Type="http://schemas.openxmlformats.org/officeDocument/2006/relationships/hyperlink" Target="https://voting.msf.org"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E5D08D9B-959F-4468-8F41-A4CA42293706}"/>
              </a:ext>
            </a:extLst>
          </p:cNvPr>
          <p:cNvSpPr/>
          <p:nvPr/>
        </p:nvSpPr>
        <p:spPr>
          <a:xfrm>
            <a:off x="6558115" y="-2932661"/>
            <a:ext cx="7251667" cy="6982036"/>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CD2BBD2-8D1B-49D3-A432-694C84C5B7ED}"/>
              </a:ext>
            </a:extLst>
          </p:cNvPr>
          <p:cNvSpPr txBox="1">
            <a:spLocks/>
          </p:cNvSpPr>
          <p:nvPr/>
        </p:nvSpPr>
        <p:spPr>
          <a:xfrm>
            <a:off x="-1400909" y="4583962"/>
            <a:ext cx="6801321" cy="1737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CH" sz="2900" b="1" dirty="0">
                <a:latin typeface="Open Sans"/>
                <a:ea typeface="Open Sans" panose="020B0606030504020204" pitchFamily="34" charset="0"/>
                <a:cs typeface="Open Sans" panose="020B0606030504020204" pitchFamily="34" charset="0"/>
              </a:rPr>
              <a:t>MSF </a:t>
            </a:r>
            <a:r>
              <a:rPr lang="fr-CH" sz="2900" b="1" dirty="0" err="1">
                <a:latin typeface="Open Sans"/>
                <a:ea typeface="Open Sans" panose="020B0606030504020204" pitchFamily="34" charset="0"/>
                <a:cs typeface="Open Sans" panose="020B0606030504020204" pitchFamily="34" charset="0"/>
              </a:rPr>
              <a:t>eVoting</a:t>
            </a:r>
            <a:r>
              <a:rPr lang="fr-CH" sz="2900" b="1" dirty="0">
                <a:latin typeface="Open Sans"/>
                <a:ea typeface="Open Sans" panose="020B0606030504020204" pitchFamily="34" charset="0"/>
                <a:cs typeface="Open Sans" panose="020B0606030504020204" pitchFamily="34" charset="0"/>
              </a:rPr>
              <a:t> System</a:t>
            </a:r>
            <a:br>
              <a:rPr lang="fr-CH" sz="2900" dirty="0">
                <a:latin typeface="Open Sans" panose="020B0606030504020204" pitchFamily="34" charset="0"/>
                <a:ea typeface="Open Sans" panose="020B0606030504020204" pitchFamily="34" charset="0"/>
                <a:cs typeface="Open Sans" panose="020B0606030504020204" pitchFamily="34" charset="0"/>
              </a:rPr>
            </a:br>
            <a:br>
              <a:rPr lang="fr-CH" sz="2900" dirty="0">
                <a:latin typeface="Open Sans" panose="020B0606030504020204" pitchFamily="34" charset="0"/>
                <a:ea typeface="Open Sans" panose="020B0606030504020204" pitchFamily="34" charset="0"/>
                <a:cs typeface="Open Sans" panose="020B0606030504020204" pitchFamily="34" charset="0"/>
              </a:rPr>
            </a:br>
            <a:r>
              <a:rPr lang="fr-CH" sz="2900" dirty="0">
                <a:latin typeface="Open Sans"/>
                <a:ea typeface="Open Sans" panose="020B0606030504020204" pitchFamily="34" charset="0"/>
                <a:cs typeface="Open Sans" panose="020B0606030504020204" pitchFamily="34" charset="0"/>
              </a:rPr>
              <a:t>Online </a:t>
            </a:r>
            <a:r>
              <a:rPr lang="fr-CH" sz="2900" dirty="0" err="1">
                <a:latin typeface="Open Sans"/>
                <a:ea typeface="Open Sans" panose="020B0606030504020204" pitchFamily="34" charset="0"/>
                <a:cs typeface="Open Sans" panose="020B0606030504020204" pitchFamily="34" charset="0"/>
              </a:rPr>
              <a:t>Voting</a:t>
            </a:r>
            <a:r>
              <a:rPr lang="fr-CH" sz="2900" dirty="0">
                <a:latin typeface="Open Sans"/>
                <a:ea typeface="Open Sans" panose="020B0606030504020204" pitchFamily="34" charset="0"/>
                <a:cs typeface="Open Sans" panose="020B0606030504020204" pitchFamily="34" charset="0"/>
              </a:rPr>
              <a:t> User Tutorial</a:t>
            </a:r>
            <a:br>
              <a:rPr lang="fr-CH" sz="2900" dirty="0">
                <a:latin typeface="Open Sans" panose="020B0606030504020204" pitchFamily="34" charset="0"/>
                <a:ea typeface="Open Sans" panose="020B0606030504020204" pitchFamily="34" charset="0"/>
                <a:cs typeface="Open Sans" panose="020B0606030504020204" pitchFamily="34" charset="0"/>
              </a:rPr>
            </a:br>
            <a:endParaRPr lang="fr-CH" sz="2900" dirty="0">
              <a:latin typeface="Open Sans"/>
              <a:ea typeface="Open Sans" panose="020B0606030504020204" pitchFamily="34" charset="0"/>
              <a:cs typeface="Open Sans" panose="020B0606030504020204" pitchFamily="34" charset="0"/>
            </a:endParaRPr>
          </a:p>
        </p:txBody>
      </p:sp>
      <p:sp>
        <p:nvSpPr>
          <p:cNvPr id="13" name="Oval 12">
            <a:extLst>
              <a:ext uri="{FF2B5EF4-FFF2-40B4-BE49-F238E27FC236}">
                <a16:creationId xmlns:a16="http://schemas.microsoft.com/office/drawing/2014/main" id="{DB7D52C7-12AF-4AB5-B5F9-931D2169E4FE}"/>
              </a:ext>
            </a:extLst>
          </p:cNvPr>
          <p:cNvSpPr/>
          <p:nvPr/>
        </p:nvSpPr>
        <p:spPr>
          <a:xfrm>
            <a:off x="3962847" y="2111037"/>
            <a:ext cx="1448744" cy="137840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AEABAB"/>
              </a:solidFill>
              <a:highlight>
                <a:srgbClr val="FFFF00"/>
              </a:highlight>
            </a:endParaRPr>
          </a:p>
        </p:txBody>
      </p:sp>
      <p:sp>
        <p:nvSpPr>
          <p:cNvPr id="15" name="Oval 14">
            <a:extLst>
              <a:ext uri="{FF2B5EF4-FFF2-40B4-BE49-F238E27FC236}">
                <a16:creationId xmlns:a16="http://schemas.microsoft.com/office/drawing/2014/main" id="{3DA17EBD-4CB3-46C6-992F-53411DBF0FB0}"/>
              </a:ext>
            </a:extLst>
          </p:cNvPr>
          <p:cNvSpPr/>
          <p:nvPr/>
        </p:nvSpPr>
        <p:spPr>
          <a:xfrm>
            <a:off x="6495103" y="2801938"/>
            <a:ext cx="909483" cy="90948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0000"/>
              </a:solidFill>
            </a:endParaRPr>
          </a:p>
        </p:txBody>
      </p:sp>
      <p:pic>
        <p:nvPicPr>
          <p:cNvPr id="9" name="Picture 8">
            <a:extLst>
              <a:ext uri="{FF2B5EF4-FFF2-40B4-BE49-F238E27FC236}">
                <a16:creationId xmlns:a16="http://schemas.microsoft.com/office/drawing/2014/main" id="{5198B1F2-0423-4B16-9300-07C3A499D622}"/>
              </a:ext>
            </a:extLst>
          </p:cNvPr>
          <p:cNvPicPr>
            <a:picLocks noChangeAspect="1"/>
          </p:cNvPicPr>
          <p:nvPr/>
        </p:nvPicPr>
        <p:blipFill>
          <a:blip r:embed="rId2"/>
          <a:stretch>
            <a:fillRect/>
          </a:stretch>
        </p:blipFill>
        <p:spPr>
          <a:xfrm>
            <a:off x="11439433" y="6321322"/>
            <a:ext cx="282316" cy="282316"/>
          </a:xfrm>
          <a:prstGeom prst="rect">
            <a:avLst/>
          </a:prstGeom>
        </p:spPr>
      </p:pic>
      <p:pic>
        <p:nvPicPr>
          <p:cNvPr id="7" name="Picture 3" descr="A picture containing drawing&#10;&#10;Description automatically generated">
            <a:extLst>
              <a:ext uri="{FF2B5EF4-FFF2-40B4-BE49-F238E27FC236}">
                <a16:creationId xmlns:a16="http://schemas.microsoft.com/office/drawing/2014/main" id="{4AF7E7F0-2F6A-45F4-8F39-4E27D91AE065}"/>
              </a:ext>
            </a:extLst>
          </p:cNvPr>
          <p:cNvPicPr>
            <a:picLocks noChangeAspect="1"/>
          </p:cNvPicPr>
          <p:nvPr/>
        </p:nvPicPr>
        <p:blipFill>
          <a:blip r:embed="rId3"/>
          <a:stretch>
            <a:fillRect/>
          </a:stretch>
        </p:blipFill>
        <p:spPr>
          <a:xfrm>
            <a:off x="44949" y="44487"/>
            <a:ext cx="2368608" cy="1263257"/>
          </a:xfrm>
          <a:prstGeom prst="rect">
            <a:avLst/>
          </a:prstGeom>
        </p:spPr>
      </p:pic>
    </p:spTree>
    <p:extLst>
      <p:ext uri="{BB962C8B-B14F-4D97-AF65-F5344CB8AC3E}">
        <p14:creationId xmlns:p14="http://schemas.microsoft.com/office/powerpoint/2010/main" val="512613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A707F-D34B-4C08-979E-CD08716BEC63}"/>
              </a:ext>
            </a:extLst>
          </p:cNvPr>
          <p:cNvSpPr>
            <a:spLocks noGrp="1"/>
          </p:cNvSpPr>
          <p:nvPr>
            <p:ph type="title"/>
          </p:nvPr>
        </p:nvSpPr>
        <p:spPr>
          <a:xfrm>
            <a:off x="-964" y="37175"/>
            <a:ext cx="4993585" cy="347581"/>
          </a:xfrm>
        </p:spPr>
        <p:txBody>
          <a:bodyPr>
            <a:noAutofit/>
          </a:bodyPr>
          <a:lstStyle/>
          <a:p>
            <a:pPr algn="ctr"/>
            <a:r>
              <a:rPr lang="en-US" sz="2000" b="1">
                <a:solidFill>
                  <a:srgbClr val="FF0000"/>
                </a:solidFill>
                <a:latin typeface="Open Sans"/>
                <a:ea typeface="Open Sans" panose="020B0606030504020204" pitchFamily="34" charset="0"/>
                <a:cs typeface="Open Sans" panose="020B0606030504020204" pitchFamily="34" charset="0"/>
              </a:rPr>
              <a:t>Proxy holder view</a:t>
            </a:r>
          </a:p>
        </p:txBody>
      </p:sp>
      <p:sp>
        <p:nvSpPr>
          <p:cNvPr id="3" name="TextBox 2">
            <a:extLst>
              <a:ext uri="{FF2B5EF4-FFF2-40B4-BE49-F238E27FC236}">
                <a16:creationId xmlns:a16="http://schemas.microsoft.com/office/drawing/2014/main" id="{44980C50-C4CA-4A9D-8E4C-881F4AC518B7}"/>
              </a:ext>
            </a:extLst>
          </p:cNvPr>
          <p:cNvSpPr txBox="1"/>
          <p:nvPr/>
        </p:nvSpPr>
        <p:spPr>
          <a:xfrm>
            <a:off x="416" y="407241"/>
            <a:ext cx="4765333" cy="830997"/>
          </a:xfrm>
          <a:prstGeom prst="rect">
            <a:avLst/>
          </a:prstGeom>
          <a:noFill/>
        </p:spPr>
        <p:txBody>
          <a:bodyPr wrap="square" rtlCol="0" anchor="t">
            <a:spAutoFit/>
          </a:bodyPr>
          <a:lstStyle/>
          <a:p>
            <a:pPr algn="ctr"/>
            <a:r>
              <a:rPr lang="en-US" sz="1600">
                <a:latin typeface="Open Sans"/>
                <a:ea typeface="Open Sans" panose="020B0606030504020204" pitchFamily="34" charset="0"/>
                <a:cs typeface="Open Sans" panose="020B0606030504020204" pitchFamily="34" charset="0"/>
              </a:rPr>
              <a:t>If someone designated you as a proxy, you will receive an email from the voting system informing you about it. </a:t>
            </a:r>
            <a:endParaRPr lang="en-US">
              <a:latin typeface="Open Sans"/>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A63B03EB-B854-40D5-BA8F-6354112B2088}"/>
              </a:ext>
            </a:extLst>
          </p:cNvPr>
          <p:cNvSpPr txBox="1"/>
          <p:nvPr/>
        </p:nvSpPr>
        <p:spPr>
          <a:xfrm>
            <a:off x="4177325" y="5991061"/>
            <a:ext cx="7832623" cy="830997"/>
          </a:xfrm>
          <a:prstGeom prst="rect">
            <a:avLst/>
          </a:prstGeom>
          <a:noFill/>
        </p:spPr>
        <p:txBody>
          <a:bodyPr wrap="square" rtlCol="0">
            <a:spAutoFit/>
          </a:bodyPr>
          <a:lstStyle/>
          <a:p>
            <a:r>
              <a:rPr lang="en-US" sz="1600">
                <a:latin typeface="Open Sans" panose="020B0606030504020204" pitchFamily="34" charset="0"/>
                <a:ea typeface="Open Sans" panose="020B0606030504020204" pitchFamily="34" charset="0"/>
                <a:cs typeface="Open Sans" panose="020B0606030504020204" pitchFamily="34" charset="0"/>
              </a:rPr>
              <a:t>If you cannot be a proxy holder for this person, in the </a:t>
            </a:r>
            <a:r>
              <a:rPr lang="en-US" sz="1600" err="1">
                <a:latin typeface="Open Sans" panose="020B0606030504020204" pitchFamily="34" charset="0"/>
                <a:ea typeface="Open Sans" panose="020B0606030504020204" pitchFamily="34" charset="0"/>
                <a:cs typeface="Open Sans" panose="020B0606030504020204" pitchFamily="34" charset="0"/>
              </a:rPr>
              <a:t>eVoting</a:t>
            </a:r>
            <a:r>
              <a:rPr lang="en-US" sz="1600">
                <a:latin typeface="Open Sans" panose="020B0606030504020204" pitchFamily="34" charset="0"/>
                <a:ea typeface="Open Sans" panose="020B0606030504020204" pitchFamily="34" charset="0"/>
                <a:cs typeface="Open Sans" panose="020B0606030504020204" pitchFamily="34" charset="0"/>
              </a:rPr>
              <a:t> system, go to the Proxy tab and click on the cross icon next to the name of the person you don’t want to be the proxy of.</a:t>
            </a:r>
          </a:p>
        </p:txBody>
      </p:sp>
      <p:pic>
        <p:nvPicPr>
          <p:cNvPr id="5" name="Picture 5" descr="A close up of a sign&#10;&#10;Description generated with very high confidence">
            <a:extLst>
              <a:ext uri="{FF2B5EF4-FFF2-40B4-BE49-F238E27FC236}">
                <a16:creationId xmlns:a16="http://schemas.microsoft.com/office/drawing/2014/main" id="{B752FF57-BF5B-4396-87B6-568A22C82B6B}"/>
              </a:ext>
            </a:extLst>
          </p:cNvPr>
          <p:cNvPicPr>
            <a:picLocks noChangeAspect="1"/>
          </p:cNvPicPr>
          <p:nvPr/>
        </p:nvPicPr>
        <p:blipFill>
          <a:blip r:embed="rId2"/>
          <a:stretch>
            <a:fillRect/>
          </a:stretch>
        </p:blipFill>
        <p:spPr>
          <a:xfrm>
            <a:off x="5303135" y="134588"/>
            <a:ext cx="6890794" cy="5817178"/>
          </a:xfrm>
          <a:prstGeom prst="rect">
            <a:avLst/>
          </a:prstGeom>
        </p:spPr>
      </p:pic>
      <p:pic>
        <p:nvPicPr>
          <p:cNvPr id="4" name="Picture 3">
            <a:extLst>
              <a:ext uri="{FF2B5EF4-FFF2-40B4-BE49-F238E27FC236}">
                <a16:creationId xmlns:a16="http://schemas.microsoft.com/office/drawing/2014/main" id="{8B269B8D-9676-49EB-BD0C-EDEF2720836E}"/>
              </a:ext>
            </a:extLst>
          </p:cNvPr>
          <p:cNvPicPr>
            <a:picLocks noChangeAspect="1"/>
          </p:cNvPicPr>
          <p:nvPr/>
        </p:nvPicPr>
        <p:blipFill rotWithShape="1">
          <a:blip r:embed="rId3"/>
          <a:srcRect t="5504" b="4006"/>
          <a:stretch/>
        </p:blipFill>
        <p:spPr>
          <a:xfrm>
            <a:off x="6260390" y="1237309"/>
            <a:ext cx="4913324" cy="1478865"/>
          </a:xfrm>
          <a:prstGeom prst="rect">
            <a:avLst/>
          </a:prstGeom>
        </p:spPr>
      </p:pic>
      <p:cxnSp>
        <p:nvCxnSpPr>
          <p:cNvPr id="10" name="Straight Arrow Connector 9">
            <a:extLst>
              <a:ext uri="{FF2B5EF4-FFF2-40B4-BE49-F238E27FC236}">
                <a16:creationId xmlns:a16="http://schemas.microsoft.com/office/drawing/2014/main" id="{B0B41330-5B23-440A-97DF-779B818EC51B}"/>
              </a:ext>
            </a:extLst>
          </p:cNvPr>
          <p:cNvCxnSpPr/>
          <p:nvPr/>
        </p:nvCxnSpPr>
        <p:spPr>
          <a:xfrm>
            <a:off x="4933031" y="863392"/>
            <a:ext cx="1133044" cy="3429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2" descr="A picture containing drawing&#10;&#10;Description generated with very high confidence">
            <a:extLst>
              <a:ext uri="{FF2B5EF4-FFF2-40B4-BE49-F238E27FC236}">
                <a16:creationId xmlns:a16="http://schemas.microsoft.com/office/drawing/2014/main" id="{035DA940-8BD8-4D68-8658-EC65FD23E42A}"/>
              </a:ext>
            </a:extLst>
          </p:cNvPr>
          <p:cNvPicPr>
            <a:picLocks noChangeAspect="1"/>
          </p:cNvPicPr>
          <p:nvPr/>
        </p:nvPicPr>
        <p:blipFill>
          <a:blip r:embed="rId4"/>
          <a:stretch>
            <a:fillRect/>
          </a:stretch>
        </p:blipFill>
        <p:spPr>
          <a:xfrm>
            <a:off x="972107" y="1207626"/>
            <a:ext cx="2975025" cy="5551989"/>
          </a:xfrm>
          <a:prstGeom prst="rect">
            <a:avLst/>
          </a:prstGeom>
        </p:spPr>
      </p:pic>
      <p:pic>
        <p:nvPicPr>
          <p:cNvPr id="8" name="Picture 7">
            <a:extLst>
              <a:ext uri="{FF2B5EF4-FFF2-40B4-BE49-F238E27FC236}">
                <a16:creationId xmlns:a16="http://schemas.microsoft.com/office/drawing/2014/main" id="{875AC542-4ACC-4C90-9FDA-A5D9E77E7AE9}"/>
              </a:ext>
            </a:extLst>
          </p:cNvPr>
          <p:cNvPicPr>
            <a:picLocks noChangeAspect="1"/>
          </p:cNvPicPr>
          <p:nvPr/>
        </p:nvPicPr>
        <p:blipFill rotWithShape="1">
          <a:blip r:embed="rId5"/>
          <a:srcRect l="438" r="3509" b="4861"/>
          <a:stretch/>
        </p:blipFill>
        <p:spPr>
          <a:xfrm>
            <a:off x="1268727" y="2315915"/>
            <a:ext cx="2439143" cy="3013857"/>
          </a:xfrm>
          <a:prstGeom prst="rect">
            <a:avLst/>
          </a:prstGeom>
        </p:spPr>
      </p:pic>
      <p:cxnSp>
        <p:nvCxnSpPr>
          <p:cNvPr id="14" name="Straight Arrow Connector 13">
            <a:extLst>
              <a:ext uri="{FF2B5EF4-FFF2-40B4-BE49-F238E27FC236}">
                <a16:creationId xmlns:a16="http://schemas.microsoft.com/office/drawing/2014/main" id="{47435DD4-6966-4D9A-A750-64255061F22C}"/>
              </a:ext>
            </a:extLst>
          </p:cNvPr>
          <p:cNvCxnSpPr>
            <a:cxnSpLocks/>
          </p:cNvCxnSpPr>
          <p:nvPr/>
        </p:nvCxnSpPr>
        <p:spPr>
          <a:xfrm flipH="1" flipV="1">
            <a:off x="1451902" y="5325482"/>
            <a:ext cx="2670901" cy="7546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63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7F54E-E912-47C8-8A76-D0070B8FC45A}"/>
              </a:ext>
            </a:extLst>
          </p:cNvPr>
          <p:cNvSpPr>
            <a:spLocks noGrp="1"/>
          </p:cNvSpPr>
          <p:nvPr>
            <p:ph type="title"/>
          </p:nvPr>
        </p:nvSpPr>
        <p:spPr>
          <a:xfrm>
            <a:off x="4727704" y="274343"/>
            <a:ext cx="3546083" cy="472271"/>
          </a:xfrm>
        </p:spPr>
        <p:txBody>
          <a:bodyPr>
            <a:normAutofit/>
          </a:bodyPr>
          <a:lstStyle/>
          <a:p>
            <a:pPr algn="ctr"/>
            <a:r>
              <a:rPr lang="en-US" sz="2000" b="1">
                <a:solidFill>
                  <a:srgbClr val="FF0000"/>
                </a:solidFill>
                <a:latin typeface="Open Sans"/>
                <a:ea typeface="Open Sans" panose="020B0606030504020204" pitchFamily="34" charset="0"/>
                <a:cs typeface="Open Sans" panose="020B0606030504020204" pitchFamily="34" charset="0"/>
              </a:rPr>
              <a:t>Voting for proxy</a:t>
            </a:r>
          </a:p>
        </p:txBody>
      </p:sp>
      <p:sp>
        <p:nvSpPr>
          <p:cNvPr id="4" name="TextBox 3">
            <a:extLst>
              <a:ext uri="{FF2B5EF4-FFF2-40B4-BE49-F238E27FC236}">
                <a16:creationId xmlns:a16="http://schemas.microsoft.com/office/drawing/2014/main" id="{655F3057-93B0-4AFA-96D9-2592A44F3675}"/>
              </a:ext>
            </a:extLst>
          </p:cNvPr>
          <p:cNvSpPr txBox="1"/>
          <p:nvPr/>
        </p:nvSpPr>
        <p:spPr>
          <a:xfrm>
            <a:off x="4672165" y="914180"/>
            <a:ext cx="3607474" cy="2308324"/>
          </a:xfrm>
          <a:prstGeom prst="rect">
            <a:avLst/>
          </a:prstGeom>
          <a:noFill/>
        </p:spPr>
        <p:txBody>
          <a:bodyPr wrap="square" rtlCol="0" anchor="t">
            <a:spAutoFit/>
          </a:bodyPr>
          <a:lstStyle/>
          <a:p>
            <a:r>
              <a:rPr lang="en-US" sz="1600">
                <a:latin typeface="Open Sans"/>
              </a:rPr>
              <a:t>On the main vote tab in the system, you will then see the votes for yourself (button “vote” in red) as well as the vote for your Proxy, showing for who you will be voting. </a:t>
            </a:r>
          </a:p>
          <a:p>
            <a:endParaRPr lang="en-US" sz="1600">
              <a:latin typeface="Open Sans"/>
            </a:endParaRPr>
          </a:p>
          <a:p>
            <a:r>
              <a:rPr lang="en-US" sz="1600">
                <a:latin typeface="Open Sans"/>
              </a:rPr>
              <a:t>You can vote for several proxy in the platform, the limit being set by your association.</a:t>
            </a:r>
          </a:p>
        </p:txBody>
      </p:sp>
      <p:pic>
        <p:nvPicPr>
          <p:cNvPr id="3" name="Picture 4" descr="A picture containing drawing&#10;&#10;Description generated with very high confidence">
            <a:extLst>
              <a:ext uri="{FF2B5EF4-FFF2-40B4-BE49-F238E27FC236}">
                <a16:creationId xmlns:a16="http://schemas.microsoft.com/office/drawing/2014/main" id="{1228EDDE-C433-4634-B22C-0DD114007A02}"/>
              </a:ext>
            </a:extLst>
          </p:cNvPr>
          <p:cNvPicPr>
            <a:picLocks noChangeAspect="1"/>
          </p:cNvPicPr>
          <p:nvPr/>
        </p:nvPicPr>
        <p:blipFill>
          <a:blip r:embed="rId2"/>
          <a:stretch>
            <a:fillRect/>
          </a:stretch>
        </p:blipFill>
        <p:spPr>
          <a:xfrm>
            <a:off x="846899" y="525"/>
            <a:ext cx="3568394" cy="6710363"/>
          </a:xfrm>
          <a:prstGeom prst="rect">
            <a:avLst/>
          </a:prstGeom>
        </p:spPr>
      </p:pic>
      <p:pic>
        <p:nvPicPr>
          <p:cNvPr id="6" name="Picture 5">
            <a:extLst>
              <a:ext uri="{FF2B5EF4-FFF2-40B4-BE49-F238E27FC236}">
                <a16:creationId xmlns:a16="http://schemas.microsoft.com/office/drawing/2014/main" id="{3174AA0F-E0E2-45E6-ADD5-C9D86ABB7B9E}"/>
              </a:ext>
            </a:extLst>
          </p:cNvPr>
          <p:cNvPicPr>
            <a:picLocks noChangeAspect="1"/>
          </p:cNvPicPr>
          <p:nvPr/>
        </p:nvPicPr>
        <p:blipFill rotWithShape="1">
          <a:blip r:embed="rId3"/>
          <a:srcRect l="3114" r="3846" b="1956"/>
          <a:stretch/>
        </p:blipFill>
        <p:spPr>
          <a:xfrm>
            <a:off x="1203141" y="1297572"/>
            <a:ext cx="2867082" cy="4301785"/>
          </a:xfrm>
          <a:prstGeom prst="rect">
            <a:avLst/>
          </a:prstGeom>
        </p:spPr>
      </p:pic>
      <p:cxnSp>
        <p:nvCxnSpPr>
          <p:cNvPr id="11" name="Straight Arrow Connector 10">
            <a:extLst>
              <a:ext uri="{FF2B5EF4-FFF2-40B4-BE49-F238E27FC236}">
                <a16:creationId xmlns:a16="http://schemas.microsoft.com/office/drawing/2014/main" id="{7451025E-19EF-4D48-A390-8B154E0658B7}"/>
              </a:ext>
            </a:extLst>
          </p:cNvPr>
          <p:cNvCxnSpPr/>
          <p:nvPr/>
        </p:nvCxnSpPr>
        <p:spPr>
          <a:xfrm flipH="1">
            <a:off x="2047348" y="2194741"/>
            <a:ext cx="2648138" cy="308124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5" name="Picture 5" descr="A picture containing drawing&#10;&#10;Description generated with very high confidence">
            <a:extLst>
              <a:ext uri="{FF2B5EF4-FFF2-40B4-BE49-F238E27FC236}">
                <a16:creationId xmlns:a16="http://schemas.microsoft.com/office/drawing/2014/main" id="{D84DB700-B102-464D-9F8D-AEA9FBF1F469}"/>
              </a:ext>
            </a:extLst>
          </p:cNvPr>
          <p:cNvPicPr>
            <a:picLocks noChangeAspect="1"/>
          </p:cNvPicPr>
          <p:nvPr/>
        </p:nvPicPr>
        <p:blipFill>
          <a:blip r:embed="rId2"/>
          <a:stretch>
            <a:fillRect/>
          </a:stretch>
        </p:blipFill>
        <p:spPr>
          <a:xfrm>
            <a:off x="8416521" y="113146"/>
            <a:ext cx="3549631" cy="6677890"/>
          </a:xfrm>
          <a:prstGeom prst="rect">
            <a:avLst/>
          </a:prstGeom>
        </p:spPr>
      </p:pic>
      <p:pic>
        <p:nvPicPr>
          <p:cNvPr id="7" name="Picture 6" descr="A screenshot of a cell phone&#10;&#10;Description generated with very high confidence">
            <a:extLst>
              <a:ext uri="{FF2B5EF4-FFF2-40B4-BE49-F238E27FC236}">
                <a16:creationId xmlns:a16="http://schemas.microsoft.com/office/drawing/2014/main" id="{0F71BC56-64DB-45C1-A7A3-3D1EC6A0DD1E}"/>
              </a:ext>
            </a:extLst>
          </p:cNvPr>
          <p:cNvPicPr>
            <a:picLocks noChangeAspect="1"/>
          </p:cNvPicPr>
          <p:nvPr/>
        </p:nvPicPr>
        <p:blipFill>
          <a:blip r:embed="rId4"/>
          <a:stretch>
            <a:fillRect/>
          </a:stretch>
        </p:blipFill>
        <p:spPr>
          <a:xfrm>
            <a:off x="8748079" y="1994549"/>
            <a:ext cx="2900071" cy="2470534"/>
          </a:xfrm>
          <a:prstGeom prst="rect">
            <a:avLst/>
          </a:prstGeom>
        </p:spPr>
      </p:pic>
      <p:sp>
        <p:nvSpPr>
          <p:cNvPr id="13" name="TextBox 12">
            <a:extLst>
              <a:ext uri="{FF2B5EF4-FFF2-40B4-BE49-F238E27FC236}">
                <a16:creationId xmlns:a16="http://schemas.microsoft.com/office/drawing/2014/main" id="{EFADAE8A-944F-46A9-A8FE-D5BEBEEA5A9D}"/>
              </a:ext>
            </a:extLst>
          </p:cNvPr>
          <p:cNvSpPr txBox="1"/>
          <p:nvPr/>
        </p:nvSpPr>
        <p:spPr>
          <a:xfrm>
            <a:off x="4593264" y="4575877"/>
            <a:ext cx="3772859" cy="1415772"/>
          </a:xfrm>
          <a:prstGeom prst="rect">
            <a:avLst/>
          </a:prstGeom>
          <a:noFill/>
        </p:spPr>
        <p:txBody>
          <a:bodyPr wrap="square" rtlCol="0" anchor="t">
            <a:spAutoFit/>
          </a:bodyPr>
          <a:lstStyle/>
          <a:p>
            <a:pPr algn="ctr"/>
            <a:r>
              <a:rPr lang="en-US" sz="2000" b="1">
                <a:solidFill>
                  <a:srgbClr val="FF0000"/>
                </a:solidFill>
                <a:latin typeface="Open Sans"/>
                <a:ea typeface="+mn-lt"/>
                <a:cs typeface="+mn-lt"/>
              </a:rPr>
              <a:t>Vote view</a:t>
            </a:r>
            <a:endParaRPr lang="en-US"/>
          </a:p>
          <a:p>
            <a:endParaRPr lang="en-US">
              <a:latin typeface="Open Sans"/>
              <a:ea typeface="+mn-lt"/>
              <a:cs typeface="+mn-lt"/>
            </a:endParaRPr>
          </a:p>
          <a:p>
            <a:r>
              <a:rPr lang="en-US" sz="1600">
                <a:latin typeface="Open Sans"/>
              </a:rPr>
              <a:t>View of a vote that you have already voted on for yourself and for your proxy:</a:t>
            </a:r>
          </a:p>
        </p:txBody>
      </p:sp>
      <p:cxnSp>
        <p:nvCxnSpPr>
          <p:cNvPr id="14" name="Straight Arrow Connector 13">
            <a:extLst>
              <a:ext uri="{FF2B5EF4-FFF2-40B4-BE49-F238E27FC236}">
                <a16:creationId xmlns:a16="http://schemas.microsoft.com/office/drawing/2014/main" id="{CC487423-AE37-4D2D-AAB5-7076B8842BCD}"/>
              </a:ext>
            </a:extLst>
          </p:cNvPr>
          <p:cNvCxnSpPr>
            <a:cxnSpLocks/>
          </p:cNvCxnSpPr>
          <p:nvPr/>
        </p:nvCxnSpPr>
        <p:spPr>
          <a:xfrm flipV="1">
            <a:off x="7297633" y="4230259"/>
            <a:ext cx="999735" cy="6233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70043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picture containing drawing&#10;&#10;Description generated with very high confidence">
            <a:extLst>
              <a:ext uri="{FF2B5EF4-FFF2-40B4-BE49-F238E27FC236}">
                <a16:creationId xmlns:a16="http://schemas.microsoft.com/office/drawing/2014/main" id="{74640D5D-65F1-49D1-93B0-A8445B58C513}"/>
              </a:ext>
            </a:extLst>
          </p:cNvPr>
          <p:cNvPicPr>
            <a:picLocks noChangeAspect="1"/>
          </p:cNvPicPr>
          <p:nvPr/>
        </p:nvPicPr>
        <p:blipFill>
          <a:blip r:embed="rId2"/>
          <a:stretch>
            <a:fillRect/>
          </a:stretch>
        </p:blipFill>
        <p:spPr>
          <a:xfrm>
            <a:off x="10608198" y="2894"/>
            <a:ext cx="1585732" cy="1576087"/>
          </a:xfrm>
          <a:prstGeom prst="rect">
            <a:avLst/>
          </a:prstGeom>
        </p:spPr>
      </p:pic>
      <p:pic>
        <p:nvPicPr>
          <p:cNvPr id="7" name="Picture 7">
            <a:extLst>
              <a:ext uri="{FF2B5EF4-FFF2-40B4-BE49-F238E27FC236}">
                <a16:creationId xmlns:a16="http://schemas.microsoft.com/office/drawing/2014/main" id="{D645252E-93C8-439E-93E5-18D00116A3D4}"/>
              </a:ext>
            </a:extLst>
          </p:cNvPr>
          <p:cNvPicPr>
            <a:picLocks noChangeAspect="1"/>
          </p:cNvPicPr>
          <p:nvPr/>
        </p:nvPicPr>
        <p:blipFill>
          <a:blip r:embed="rId3"/>
          <a:stretch>
            <a:fillRect/>
          </a:stretch>
        </p:blipFill>
        <p:spPr>
          <a:xfrm>
            <a:off x="41310" y="61912"/>
            <a:ext cx="3608317" cy="6734174"/>
          </a:xfrm>
          <a:prstGeom prst="rect">
            <a:avLst/>
          </a:prstGeom>
        </p:spPr>
      </p:pic>
      <p:sp>
        <p:nvSpPr>
          <p:cNvPr id="4" name="Content Placeholder 2">
            <a:extLst>
              <a:ext uri="{FF2B5EF4-FFF2-40B4-BE49-F238E27FC236}">
                <a16:creationId xmlns:a16="http://schemas.microsoft.com/office/drawing/2014/main" id="{71458AB6-DD88-4363-9DA3-B375E8D8C6F0}"/>
              </a:ext>
            </a:extLst>
          </p:cNvPr>
          <p:cNvSpPr>
            <a:spLocks noGrp="1"/>
          </p:cNvSpPr>
          <p:nvPr/>
        </p:nvSpPr>
        <p:spPr>
          <a:xfrm>
            <a:off x="457199" y="1475656"/>
            <a:ext cx="11312013" cy="4833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4000"/>
              </a:lnSpc>
              <a:buNone/>
            </a:pPr>
            <a:endParaRPr lang="en-GB" sz="2000"/>
          </a:p>
        </p:txBody>
      </p:sp>
      <p:sp>
        <p:nvSpPr>
          <p:cNvPr id="5" name="Title 1">
            <a:extLst>
              <a:ext uri="{FF2B5EF4-FFF2-40B4-BE49-F238E27FC236}">
                <a16:creationId xmlns:a16="http://schemas.microsoft.com/office/drawing/2014/main" id="{ADF19E4F-A1CA-4CE9-A351-8B612F8A449D}"/>
              </a:ext>
            </a:extLst>
          </p:cNvPr>
          <p:cNvSpPr>
            <a:spLocks noGrp="1"/>
          </p:cNvSpPr>
          <p:nvPr/>
        </p:nvSpPr>
        <p:spPr>
          <a:xfrm>
            <a:off x="9262539" y="6487517"/>
            <a:ext cx="2867028" cy="309563"/>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600"/>
              </a:spcAft>
              <a:defRPr/>
            </a:pPr>
            <a:r>
              <a:rPr lang="en-US" sz="2000" b="1">
                <a:solidFill>
                  <a:srgbClr val="FF0000"/>
                </a:solidFill>
                <a:latin typeface="Open Sans"/>
                <a:ea typeface="Open Sans" panose="020B0606030504020204" pitchFamily="34" charset="0"/>
                <a:cs typeface="Open Sans" panose="020B0606030504020204" pitchFamily="34" charset="0"/>
                <a:sym typeface="Lucida Grande" charset="0"/>
              </a:rPr>
              <a:t>https://voting.msf.org</a:t>
            </a:r>
          </a:p>
        </p:txBody>
      </p:sp>
      <p:sp>
        <p:nvSpPr>
          <p:cNvPr id="9" name="TextBox 8"/>
          <p:cNvSpPr txBox="1"/>
          <p:nvPr/>
        </p:nvSpPr>
        <p:spPr>
          <a:xfrm>
            <a:off x="4210552" y="1606450"/>
            <a:ext cx="1431322" cy="1323439"/>
          </a:xfrm>
          <a:prstGeom prst="rect">
            <a:avLst/>
          </a:prstGeom>
          <a:noFill/>
        </p:spPr>
        <p:txBody>
          <a:bodyPr wrap="square" rtlCol="0" anchor="t">
            <a:spAutoFit/>
          </a:bodyPr>
          <a:lstStyle/>
          <a:p>
            <a:r>
              <a:rPr lang="en-US" sz="1600">
                <a:latin typeface="Open Sans"/>
              </a:rPr>
              <a:t>You can easily change your password to access the system here</a:t>
            </a:r>
          </a:p>
        </p:txBody>
      </p:sp>
      <p:sp>
        <p:nvSpPr>
          <p:cNvPr id="15" name="TextBox 14"/>
          <p:cNvSpPr txBox="1"/>
          <p:nvPr/>
        </p:nvSpPr>
        <p:spPr>
          <a:xfrm>
            <a:off x="4205691" y="3424725"/>
            <a:ext cx="1889184" cy="1077218"/>
          </a:xfrm>
          <a:prstGeom prst="rect">
            <a:avLst/>
          </a:prstGeom>
          <a:noFill/>
        </p:spPr>
        <p:txBody>
          <a:bodyPr wrap="square" rtlCol="0" anchor="t">
            <a:spAutoFit/>
          </a:bodyPr>
          <a:lstStyle/>
          <a:p>
            <a:r>
              <a:rPr lang="en-US" sz="1600">
                <a:latin typeface="Open Sans"/>
              </a:rPr>
              <a:t>You can retrieve the selection you made at previous polls here</a:t>
            </a:r>
          </a:p>
        </p:txBody>
      </p:sp>
      <p:sp>
        <p:nvSpPr>
          <p:cNvPr id="18" name="TextBox 17"/>
          <p:cNvSpPr txBox="1"/>
          <p:nvPr/>
        </p:nvSpPr>
        <p:spPr>
          <a:xfrm>
            <a:off x="5931638" y="572319"/>
            <a:ext cx="789079" cy="350460"/>
          </a:xfrm>
          <a:prstGeom prst="rect">
            <a:avLst/>
          </a:prstGeom>
          <a:noFill/>
        </p:spPr>
        <p:txBody>
          <a:bodyPr wrap="square" rtlCol="0" anchor="t">
            <a:spAutoFit/>
          </a:bodyPr>
          <a:lstStyle/>
          <a:p>
            <a:r>
              <a:rPr lang="en-US" sz="1600">
                <a:latin typeface="Open Sans"/>
                <a:ea typeface="Open Sans" panose="020B0606030504020204" pitchFamily="34" charset="0"/>
                <a:cs typeface="Open Sans" panose="020B0606030504020204" pitchFamily="34" charset="0"/>
              </a:rPr>
              <a:t>Menu</a:t>
            </a:r>
          </a:p>
        </p:txBody>
      </p:sp>
      <p:pic>
        <p:nvPicPr>
          <p:cNvPr id="21" name="Picture 20"/>
          <p:cNvPicPr>
            <a:picLocks noChangeAspect="1"/>
          </p:cNvPicPr>
          <p:nvPr/>
        </p:nvPicPr>
        <p:blipFill>
          <a:blip r:embed="rId4"/>
          <a:stretch>
            <a:fillRect/>
          </a:stretch>
        </p:blipFill>
        <p:spPr>
          <a:xfrm>
            <a:off x="5534299" y="605664"/>
            <a:ext cx="310160" cy="173722"/>
          </a:xfrm>
          <a:prstGeom prst="rect">
            <a:avLst/>
          </a:prstGeom>
        </p:spPr>
      </p:pic>
      <p:sp>
        <p:nvSpPr>
          <p:cNvPr id="25" name="Right Arrow 24"/>
          <p:cNvSpPr/>
          <p:nvPr/>
        </p:nvSpPr>
        <p:spPr>
          <a:xfrm rot="20640000" flipH="1">
            <a:off x="3299309" y="892371"/>
            <a:ext cx="2074300" cy="337526"/>
          </a:xfrm>
          <a:prstGeom prst="rightArrow">
            <a:avLst/>
          </a:prstGeom>
          <a:solidFill>
            <a:srgbClr val="EE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7" name="TextBox 26"/>
          <p:cNvSpPr txBox="1"/>
          <p:nvPr/>
        </p:nvSpPr>
        <p:spPr>
          <a:xfrm>
            <a:off x="4165335" y="5502116"/>
            <a:ext cx="2407709" cy="830997"/>
          </a:xfrm>
          <a:prstGeom prst="rect">
            <a:avLst/>
          </a:prstGeom>
          <a:noFill/>
        </p:spPr>
        <p:txBody>
          <a:bodyPr wrap="square" rtlCol="0" anchor="t">
            <a:spAutoFit/>
          </a:bodyPr>
          <a:lstStyle/>
          <a:p>
            <a:r>
              <a:rPr lang="en-US" sz="1600">
                <a:latin typeface="Open Sans"/>
              </a:rPr>
              <a:t>And even get your vote history sent to you by email</a:t>
            </a:r>
          </a:p>
        </p:txBody>
      </p:sp>
      <p:pic>
        <p:nvPicPr>
          <p:cNvPr id="29" name="Picture 28"/>
          <p:cNvPicPr>
            <a:picLocks noChangeAspect="1"/>
          </p:cNvPicPr>
          <p:nvPr/>
        </p:nvPicPr>
        <p:blipFill rotWithShape="1">
          <a:blip r:embed="rId5"/>
          <a:srcRect r="22822" b="-10870"/>
          <a:stretch/>
        </p:blipFill>
        <p:spPr>
          <a:xfrm>
            <a:off x="8761311" y="4325898"/>
            <a:ext cx="1384175" cy="211268"/>
          </a:xfrm>
          <a:prstGeom prst="rect">
            <a:avLst/>
          </a:prstGeom>
        </p:spPr>
      </p:pic>
      <p:pic>
        <p:nvPicPr>
          <p:cNvPr id="22" name="Picture 21"/>
          <p:cNvPicPr>
            <a:picLocks noChangeAspect="1"/>
          </p:cNvPicPr>
          <p:nvPr/>
        </p:nvPicPr>
        <p:blipFill rotWithShape="1">
          <a:blip r:embed="rId6"/>
          <a:srcRect l="6494" r="7143" b="6408"/>
          <a:stretch/>
        </p:blipFill>
        <p:spPr>
          <a:xfrm>
            <a:off x="587913" y="1077912"/>
            <a:ext cx="2588470" cy="4703786"/>
          </a:xfrm>
          <a:prstGeom prst="rect">
            <a:avLst/>
          </a:prstGeom>
        </p:spPr>
      </p:pic>
      <p:sp>
        <p:nvSpPr>
          <p:cNvPr id="23" name="Right Arrow 22"/>
          <p:cNvSpPr/>
          <p:nvPr/>
        </p:nvSpPr>
        <p:spPr>
          <a:xfrm flipH="1">
            <a:off x="3151996" y="3959839"/>
            <a:ext cx="955114" cy="277995"/>
          </a:xfrm>
          <a:prstGeom prst="rightArrow">
            <a:avLst/>
          </a:prstGeom>
          <a:solidFill>
            <a:srgbClr val="EE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 name="Right Arrow 22">
            <a:extLst>
              <a:ext uri="{FF2B5EF4-FFF2-40B4-BE49-F238E27FC236}">
                <a16:creationId xmlns:a16="http://schemas.microsoft.com/office/drawing/2014/main" id="{064499B1-C653-4707-871A-C98204D01AF2}"/>
              </a:ext>
            </a:extLst>
          </p:cNvPr>
          <p:cNvSpPr/>
          <p:nvPr/>
        </p:nvSpPr>
        <p:spPr>
          <a:xfrm flipH="1">
            <a:off x="3151995" y="2400119"/>
            <a:ext cx="955114" cy="277995"/>
          </a:xfrm>
          <a:prstGeom prst="rightArrow">
            <a:avLst/>
          </a:prstGeom>
          <a:solidFill>
            <a:srgbClr val="EE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1" name="Picture 11" descr="A close up of a sign&#10;&#10;Description generated with very high confidence">
            <a:extLst>
              <a:ext uri="{FF2B5EF4-FFF2-40B4-BE49-F238E27FC236}">
                <a16:creationId xmlns:a16="http://schemas.microsoft.com/office/drawing/2014/main" id="{14E072BF-9E94-4C40-86EF-B054C8FF67DC}"/>
              </a:ext>
            </a:extLst>
          </p:cNvPr>
          <p:cNvPicPr>
            <a:picLocks noChangeAspect="1"/>
          </p:cNvPicPr>
          <p:nvPr/>
        </p:nvPicPr>
        <p:blipFill>
          <a:blip r:embed="rId7"/>
          <a:stretch>
            <a:fillRect/>
          </a:stretch>
        </p:blipFill>
        <p:spPr>
          <a:xfrm>
            <a:off x="6898119" y="1891287"/>
            <a:ext cx="5350668" cy="4496941"/>
          </a:xfrm>
          <a:prstGeom prst="rect">
            <a:avLst/>
          </a:prstGeom>
        </p:spPr>
      </p:pic>
      <p:pic>
        <p:nvPicPr>
          <p:cNvPr id="26" name="Picture 25"/>
          <p:cNvPicPr>
            <a:picLocks noChangeAspect="1"/>
          </p:cNvPicPr>
          <p:nvPr/>
        </p:nvPicPr>
        <p:blipFill rotWithShape="1">
          <a:blip r:embed="rId8"/>
          <a:srcRect l="2404" t="4310" r="4087" b="3017"/>
          <a:stretch/>
        </p:blipFill>
        <p:spPr>
          <a:xfrm>
            <a:off x="7656768" y="2430077"/>
            <a:ext cx="3828821" cy="2115887"/>
          </a:xfrm>
          <a:prstGeom prst="rect">
            <a:avLst/>
          </a:prstGeom>
        </p:spPr>
      </p:pic>
      <p:sp>
        <p:nvSpPr>
          <p:cNvPr id="32" name="Right Arrow 24">
            <a:extLst>
              <a:ext uri="{FF2B5EF4-FFF2-40B4-BE49-F238E27FC236}">
                <a16:creationId xmlns:a16="http://schemas.microsoft.com/office/drawing/2014/main" id="{E3A85F4C-4103-4310-9E68-5BA9315412F2}"/>
              </a:ext>
            </a:extLst>
          </p:cNvPr>
          <p:cNvSpPr/>
          <p:nvPr/>
        </p:nvSpPr>
        <p:spPr>
          <a:xfrm rot="8880000" flipH="1">
            <a:off x="6019490" y="4841077"/>
            <a:ext cx="1821556" cy="337526"/>
          </a:xfrm>
          <a:prstGeom prst="rightArrow">
            <a:avLst/>
          </a:prstGeom>
          <a:solidFill>
            <a:srgbClr val="EE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12479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1458AB6-DD88-4363-9DA3-B375E8D8C6F0}"/>
              </a:ext>
            </a:extLst>
          </p:cNvPr>
          <p:cNvSpPr>
            <a:spLocks noGrp="1"/>
          </p:cNvSpPr>
          <p:nvPr/>
        </p:nvSpPr>
        <p:spPr>
          <a:xfrm>
            <a:off x="457199" y="1475656"/>
            <a:ext cx="11312013" cy="4833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4000"/>
              </a:lnSpc>
              <a:buNone/>
            </a:pPr>
            <a:endParaRPr lang="en-GB" sz="2000"/>
          </a:p>
        </p:txBody>
      </p:sp>
      <p:sp>
        <p:nvSpPr>
          <p:cNvPr id="3" name="Rechteck 2"/>
          <p:cNvSpPr/>
          <p:nvPr/>
        </p:nvSpPr>
        <p:spPr>
          <a:xfrm>
            <a:off x="847898" y="1762390"/>
            <a:ext cx="10332720" cy="460126"/>
          </a:xfrm>
          <a:prstGeom prst="rect">
            <a:avLst/>
          </a:prstGeom>
        </p:spPr>
        <p:txBody>
          <a:bodyPr wrap="square">
            <a:spAutoFit/>
          </a:bodyPr>
          <a:lstStyle/>
          <a:p>
            <a:pPr marL="285750" indent="-285750" algn="just">
              <a:lnSpc>
                <a:spcPct val="130000"/>
              </a:lnSpc>
              <a:buFont typeface="Arial" panose="020B0604020202020204" pitchFamily="34" charset="0"/>
              <a:buChar char="•"/>
            </a:pPr>
            <a:endParaRPr lang="de-DE" sz="2000"/>
          </a:p>
        </p:txBody>
      </p:sp>
      <p:sp>
        <p:nvSpPr>
          <p:cNvPr id="9" name="Rechteck 8"/>
          <p:cNvSpPr/>
          <p:nvPr/>
        </p:nvSpPr>
        <p:spPr>
          <a:xfrm>
            <a:off x="7147746" y="1022603"/>
            <a:ext cx="4450494" cy="4709303"/>
          </a:xfrm>
          <a:prstGeom prst="rect">
            <a:avLst/>
          </a:prstGeom>
        </p:spPr>
        <p:txBody>
          <a:bodyPr wrap="square" anchor="t">
            <a:spAutoFit/>
          </a:bodyPr>
          <a:lstStyle/>
          <a:p>
            <a:pPr marL="571500" indent="-571500">
              <a:lnSpc>
                <a:spcPct val="150000"/>
              </a:lnSpc>
              <a:spcAft>
                <a:spcPts val="600"/>
              </a:spcAft>
              <a:buFont typeface="Arial" panose="020B0604020202020204" pitchFamily="34" charset="0"/>
              <a:buChar char="•"/>
              <a:defRPr/>
            </a:pPr>
            <a:r>
              <a:rPr lang="en-US" sz="1600">
                <a:latin typeface="Open Sans"/>
                <a:ea typeface="Open Sans" panose="020B0606030504020204" pitchFamily="34" charset="0"/>
                <a:cs typeface="Open Sans" panose="020B0606030504020204" pitchFamily="34" charset="0"/>
                <a:sym typeface="Lucida Grande" charset="0"/>
              </a:rPr>
              <a:t>All votes made electronically are using the MSF </a:t>
            </a:r>
            <a:r>
              <a:rPr lang="en-US" sz="1600" err="1">
                <a:latin typeface="Open Sans"/>
                <a:ea typeface="Open Sans" panose="020B0606030504020204" pitchFamily="34" charset="0"/>
                <a:cs typeface="Open Sans" panose="020B0606030504020204" pitchFamily="34" charset="0"/>
                <a:sym typeface="Lucida Grande" charset="0"/>
              </a:rPr>
              <a:t>eVoting</a:t>
            </a:r>
            <a:r>
              <a:rPr lang="en-US" sz="1600">
                <a:latin typeface="Open Sans"/>
                <a:ea typeface="Open Sans" panose="020B0606030504020204" pitchFamily="34" charset="0"/>
                <a:cs typeface="Open Sans" panose="020B0606030504020204" pitchFamily="34" charset="0"/>
                <a:sym typeface="Lucida Grande" charset="0"/>
              </a:rPr>
              <a:t> System. Some associations enable only electronic voting, some a mix of in person and electronic.</a:t>
            </a:r>
            <a:endParaRPr lang="en-US" sz="1600">
              <a:latin typeface="Open Sans"/>
              <a:ea typeface="Open Sans" panose="020B0606030504020204" pitchFamily="34" charset="0"/>
              <a:cs typeface="Open Sans" panose="020B0606030504020204" pitchFamily="34" charset="0"/>
            </a:endParaRPr>
          </a:p>
          <a:p>
            <a:pPr marL="571500" indent="-571500">
              <a:lnSpc>
                <a:spcPct val="150000"/>
              </a:lnSpc>
              <a:spcAft>
                <a:spcPts val="600"/>
              </a:spcAft>
              <a:buFont typeface="Arial" panose="020B0604020202020204" pitchFamily="34" charset="0"/>
              <a:buChar char="•"/>
              <a:defRPr/>
            </a:pPr>
            <a:r>
              <a:rPr lang="en-GB" sz="1600">
                <a:latin typeface="Open Sans"/>
                <a:ea typeface="Open Sans" panose="020B0606030504020204" pitchFamily="34" charset="0"/>
                <a:cs typeface="Open Sans" panose="020B0606030504020204" pitchFamily="34" charset="0"/>
                <a:sym typeface="Lucida Grande" charset="0"/>
              </a:rPr>
              <a:t>You can use the </a:t>
            </a:r>
            <a:r>
              <a:rPr lang="en-GB" sz="1600" err="1">
                <a:latin typeface="Open Sans"/>
                <a:ea typeface="Open Sans" panose="020B0606030504020204" pitchFamily="34" charset="0"/>
                <a:cs typeface="Open Sans" panose="020B0606030504020204" pitchFamily="34" charset="0"/>
                <a:sym typeface="Lucida Grande" charset="0"/>
              </a:rPr>
              <a:t>eVoting</a:t>
            </a:r>
            <a:r>
              <a:rPr lang="en-GB" sz="1600">
                <a:latin typeface="Open Sans"/>
                <a:ea typeface="Open Sans" panose="020B0606030504020204" pitchFamily="34" charset="0"/>
                <a:cs typeface="Open Sans" panose="020B0606030504020204" pitchFamily="34" charset="0"/>
                <a:sym typeface="Lucida Grande" charset="0"/>
              </a:rPr>
              <a:t> platform from a desktop, tablet or from a smartphone. </a:t>
            </a:r>
            <a:endParaRPr lang="en-GB" sz="1600">
              <a:latin typeface="Open Sans"/>
              <a:ea typeface="Open Sans" panose="020B0606030504020204" pitchFamily="34" charset="0"/>
              <a:cs typeface="Open Sans" panose="020B0606030504020204" pitchFamily="34" charset="0"/>
            </a:endParaRPr>
          </a:p>
          <a:p>
            <a:pPr marL="571500" indent="-571500">
              <a:lnSpc>
                <a:spcPct val="150000"/>
              </a:lnSpc>
              <a:spcAft>
                <a:spcPts val="600"/>
              </a:spcAft>
              <a:buFont typeface="Arial" panose="020B0604020202020204" pitchFamily="34" charset="0"/>
              <a:buChar char="•"/>
              <a:defRPr/>
            </a:pPr>
            <a:r>
              <a:rPr lang="en-GB" sz="1600">
                <a:latin typeface="Open Sans"/>
                <a:ea typeface="Open Sans" panose="020B0606030504020204" pitchFamily="34" charset="0"/>
                <a:cs typeface="Open Sans" panose="020B0606030504020204" pitchFamily="34" charset="0"/>
                <a:sym typeface="Lucida Grande" charset="0"/>
              </a:rPr>
              <a:t>You need access to internet to vote, use </a:t>
            </a:r>
            <a:r>
              <a:rPr lang="en-GB" sz="1600" err="1">
                <a:latin typeface="Open Sans"/>
                <a:ea typeface="Open Sans" panose="020B0606030504020204" pitchFamily="34" charset="0"/>
                <a:cs typeface="Open Sans" panose="020B0606030504020204" pitchFamily="34" charset="0"/>
                <a:sym typeface="Lucida Grande" charset="0"/>
              </a:rPr>
              <a:t>wifi</a:t>
            </a:r>
            <a:r>
              <a:rPr lang="en-GB" sz="1600">
                <a:latin typeface="Open Sans"/>
                <a:ea typeface="Open Sans" panose="020B0606030504020204" pitchFamily="34" charset="0"/>
                <a:cs typeface="Open Sans" panose="020B0606030504020204" pitchFamily="34" charset="0"/>
                <a:sym typeface="Lucida Grande" charset="0"/>
              </a:rPr>
              <a:t> or data </a:t>
            </a:r>
            <a:endParaRPr lang="en-US" sz="1600">
              <a:latin typeface="Open Sans"/>
              <a:ea typeface="Open Sans" panose="020B0606030504020204" pitchFamily="34" charset="0"/>
              <a:cs typeface="Open Sans" panose="020B0606030504020204" pitchFamily="34" charset="0"/>
            </a:endParaRPr>
          </a:p>
          <a:p>
            <a:pPr marL="571500" indent="-571500">
              <a:lnSpc>
                <a:spcPct val="150000"/>
              </a:lnSpc>
              <a:spcAft>
                <a:spcPts val="600"/>
              </a:spcAft>
              <a:buFont typeface="Arial" panose="020B0604020202020204" pitchFamily="34" charset="0"/>
              <a:buChar char="•"/>
              <a:defRPr/>
            </a:pPr>
            <a:r>
              <a:rPr lang="en-US" sz="1600">
                <a:latin typeface="Open Sans"/>
                <a:ea typeface="Open Sans" panose="020B0606030504020204" pitchFamily="34" charset="0"/>
                <a:cs typeface="Open Sans" panose="020B0606030504020204" pitchFamily="34" charset="0"/>
                <a:sym typeface="Lucida Grande" charset="0"/>
              </a:rPr>
              <a:t>Browsers: Use </a:t>
            </a:r>
            <a:r>
              <a:rPr lang="en-US" sz="1600" b="1">
                <a:latin typeface="Open Sans"/>
                <a:ea typeface="Open Sans" panose="020B0606030504020204" pitchFamily="34" charset="0"/>
                <a:cs typeface="Open Sans" panose="020B0606030504020204" pitchFamily="34" charset="0"/>
                <a:sym typeface="Lucida Grande" charset="0"/>
              </a:rPr>
              <a:t>Chrome, Mozilla Firefox, Safari, Opera. </a:t>
            </a:r>
            <a:r>
              <a:rPr lang="en-US" sz="1600" i="1">
                <a:latin typeface="Open Sans"/>
                <a:ea typeface="Open Sans" panose="020B0606030504020204" pitchFamily="34" charset="0"/>
                <a:cs typeface="Open Sans" panose="020B0606030504020204" pitchFamily="34" charset="0"/>
                <a:sym typeface="Lucida Grande" charset="0"/>
              </a:rPr>
              <a:t>  Do </a:t>
            </a:r>
            <a:r>
              <a:rPr lang="en-US" sz="1600" i="1" u="sng">
                <a:latin typeface="Open Sans"/>
                <a:ea typeface="Open Sans" panose="020B0606030504020204" pitchFamily="34" charset="0"/>
                <a:cs typeface="Open Sans" panose="020B0606030504020204" pitchFamily="34" charset="0"/>
                <a:sym typeface="Lucida Grande" charset="0"/>
              </a:rPr>
              <a:t>not</a:t>
            </a:r>
            <a:r>
              <a:rPr lang="en-US" sz="1600" i="1">
                <a:latin typeface="Open Sans"/>
                <a:ea typeface="Open Sans" panose="020B0606030504020204" pitchFamily="34" charset="0"/>
                <a:cs typeface="Open Sans" panose="020B0606030504020204" pitchFamily="34" charset="0"/>
                <a:sym typeface="Lucida Grande" charset="0"/>
              </a:rPr>
              <a:t> use Internet Explorer or Edge</a:t>
            </a:r>
            <a:endParaRPr lang="en-US" sz="1600" i="1">
              <a:latin typeface="Open Sans"/>
              <a:ea typeface="Open Sans" panose="020B0606030504020204" pitchFamily="34" charset="0"/>
              <a:cs typeface="Open Sans" panose="020B0606030504020204" pitchFamily="34" charset="0"/>
            </a:endParaRPr>
          </a:p>
        </p:txBody>
      </p:sp>
      <p:sp>
        <p:nvSpPr>
          <p:cNvPr id="7" name="Title 1">
            <a:extLst>
              <a:ext uri="{FF2B5EF4-FFF2-40B4-BE49-F238E27FC236}">
                <a16:creationId xmlns:a16="http://schemas.microsoft.com/office/drawing/2014/main" id="{EB5C1E07-D91C-4040-B1F4-EFF1F93C6B88}"/>
              </a:ext>
            </a:extLst>
          </p:cNvPr>
          <p:cNvSpPr>
            <a:spLocks noGrp="1"/>
          </p:cNvSpPr>
          <p:nvPr/>
        </p:nvSpPr>
        <p:spPr>
          <a:xfrm>
            <a:off x="8870734" y="6149790"/>
            <a:ext cx="3265738" cy="7116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600"/>
              </a:spcAft>
              <a:defRPr/>
            </a:pPr>
            <a:r>
              <a:rPr lang="en-US" sz="2000" b="1">
                <a:solidFill>
                  <a:srgbClr val="FF0000"/>
                </a:solidFill>
                <a:latin typeface="Open Sans"/>
                <a:ea typeface="MS PGothic"/>
                <a:cs typeface="Arial"/>
                <a:sym typeface="Lucida Grande" charset="0"/>
              </a:rPr>
              <a:t>https://voting.msf.org</a:t>
            </a:r>
            <a:endParaRPr lang="en-US" sz="2000" b="1">
              <a:solidFill>
                <a:srgbClr val="FF0000"/>
              </a:solidFill>
              <a:latin typeface="Open Sans"/>
              <a:ea typeface="MS PGothic"/>
              <a:cs typeface="Arial"/>
            </a:endParaRPr>
          </a:p>
        </p:txBody>
      </p:sp>
      <p:pic>
        <p:nvPicPr>
          <p:cNvPr id="6" name="Picture 7" descr="A close up of a sign&#10;&#10;Description generated with very high confidence">
            <a:extLst>
              <a:ext uri="{FF2B5EF4-FFF2-40B4-BE49-F238E27FC236}">
                <a16:creationId xmlns:a16="http://schemas.microsoft.com/office/drawing/2014/main" id="{6AB72F14-37FA-4C15-B546-3E1081A3A5D9}"/>
              </a:ext>
            </a:extLst>
          </p:cNvPr>
          <p:cNvPicPr>
            <a:picLocks noChangeAspect="1"/>
          </p:cNvPicPr>
          <p:nvPr/>
        </p:nvPicPr>
        <p:blipFill>
          <a:blip r:embed="rId2"/>
          <a:stretch>
            <a:fillRect/>
          </a:stretch>
        </p:blipFill>
        <p:spPr>
          <a:xfrm>
            <a:off x="55944" y="1099145"/>
            <a:ext cx="6707529" cy="5643559"/>
          </a:xfrm>
          <a:prstGeom prst="rect">
            <a:avLst/>
          </a:prstGeom>
        </p:spPr>
      </p:pic>
      <p:pic>
        <p:nvPicPr>
          <p:cNvPr id="5" name="Picture 4" descr="A screenshot of a cell phone&#10;&#10;Description generated with very high confidence">
            <a:extLst>
              <a:ext uri="{FF2B5EF4-FFF2-40B4-BE49-F238E27FC236}">
                <a16:creationId xmlns:a16="http://schemas.microsoft.com/office/drawing/2014/main" id="{98CF8C4B-03DC-4F72-875F-26A9D52FADE1}"/>
              </a:ext>
            </a:extLst>
          </p:cNvPr>
          <p:cNvPicPr>
            <a:picLocks noChangeAspect="1"/>
          </p:cNvPicPr>
          <p:nvPr/>
        </p:nvPicPr>
        <p:blipFill rotWithShape="1">
          <a:blip r:embed="rId3"/>
          <a:srcRect t="-165" b="13793"/>
          <a:stretch/>
        </p:blipFill>
        <p:spPr>
          <a:xfrm>
            <a:off x="1001292" y="1474811"/>
            <a:ext cx="4859673" cy="2657973"/>
          </a:xfrm>
          <a:prstGeom prst="rect">
            <a:avLst/>
          </a:prstGeom>
          <a:ln>
            <a:noFill/>
          </a:ln>
        </p:spPr>
      </p:pic>
      <p:pic>
        <p:nvPicPr>
          <p:cNvPr id="2" name="Picture 1">
            <a:extLst>
              <a:ext uri="{FF2B5EF4-FFF2-40B4-BE49-F238E27FC236}">
                <a16:creationId xmlns:a16="http://schemas.microsoft.com/office/drawing/2014/main" id="{B99D97B2-CA2F-4275-AC94-3974A773B82B}"/>
              </a:ext>
            </a:extLst>
          </p:cNvPr>
          <p:cNvPicPr>
            <a:picLocks noChangeAspect="1"/>
          </p:cNvPicPr>
          <p:nvPr/>
        </p:nvPicPr>
        <p:blipFill>
          <a:blip r:embed="rId4"/>
          <a:stretch>
            <a:fillRect/>
          </a:stretch>
        </p:blipFill>
        <p:spPr>
          <a:xfrm>
            <a:off x="1024215" y="1538176"/>
            <a:ext cx="256651" cy="256651"/>
          </a:xfrm>
          <a:prstGeom prst="rect">
            <a:avLst/>
          </a:prstGeom>
        </p:spPr>
      </p:pic>
      <p:pic>
        <p:nvPicPr>
          <p:cNvPr id="10" name="Picture 9">
            <a:extLst>
              <a:ext uri="{FF2B5EF4-FFF2-40B4-BE49-F238E27FC236}">
                <a16:creationId xmlns:a16="http://schemas.microsoft.com/office/drawing/2014/main" id="{618AA904-7011-4116-B589-29D941260770}"/>
              </a:ext>
            </a:extLst>
          </p:cNvPr>
          <p:cNvPicPr>
            <a:picLocks noChangeAspect="1"/>
          </p:cNvPicPr>
          <p:nvPr/>
        </p:nvPicPr>
        <p:blipFill>
          <a:blip r:embed="rId4"/>
          <a:stretch>
            <a:fillRect/>
          </a:stretch>
        </p:blipFill>
        <p:spPr>
          <a:xfrm>
            <a:off x="2334206" y="1538176"/>
            <a:ext cx="256651" cy="256651"/>
          </a:xfrm>
          <a:prstGeom prst="rect">
            <a:avLst/>
          </a:prstGeom>
        </p:spPr>
      </p:pic>
      <p:pic>
        <p:nvPicPr>
          <p:cNvPr id="11" name="Picture 10">
            <a:extLst>
              <a:ext uri="{FF2B5EF4-FFF2-40B4-BE49-F238E27FC236}">
                <a16:creationId xmlns:a16="http://schemas.microsoft.com/office/drawing/2014/main" id="{97A2ACC6-B022-4FF0-B7B6-76BB7672CAD5}"/>
              </a:ext>
            </a:extLst>
          </p:cNvPr>
          <p:cNvPicPr>
            <a:picLocks noChangeAspect="1"/>
          </p:cNvPicPr>
          <p:nvPr/>
        </p:nvPicPr>
        <p:blipFill>
          <a:blip r:embed="rId4"/>
          <a:stretch>
            <a:fillRect/>
          </a:stretch>
        </p:blipFill>
        <p:spPr>
          <a:xfrm>
            <a:off x="8525001" y="6384854"/>
            <a:ext cx="282316" cy="282316"/>
          </a:xfrm>
          <a:prstGeom prst="rect">
            <a:avLst/>
          </a:prstGeom>
        </p:spPr>
      </p:pic>
    </p:spTree>
    <p:extLst>
      <p:ext uri="{BB962C8B-B14F-4D97-AF65-F5344CB8AC3E}">
        <p14:creationId xmlns:p14="http://schemas.microsoft.com/office/powerpoint/2010/main" val="381704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 Placeholder 32">
            <a:extLst>
              <a:ext uri="{FF2B5EF4-FFF2-40B4-BE49-F238E27FC236}">
                <a16:creationId xmlns:a16="http://schemas.microsoft.com/office/drawing/2014/main" id="{38B36625-2716-424A-BF99-ABE8D46E9B5A}"/>
              </a:ext>
            </a:extLst>
          </p:cNvPr>
          <p:cNvSpPr>
            <a:spLocks noGrp="1"/>
          </p:cNvSpPr>
          <p:nvPr>
            <p:ph type="body" sz="half" idx="2"/>
          </p:nvPr>
        </p:nvSpPr>
        <p:spPr>
          <a:xfrm>
            <a:off x="149857" y="395815"/>
            <a:ext cx="5039294" cy="6065374"/>
          </a:xfrm>
        </p:spPr>
        <p:txBody>
          <a:bodyPr vert="horz" lIns="91440" tIns="45720" rIns="91440" bIns="45720" rtlCol="0" anchor="t">
            <a:noAutofit/>
          </a:bodyPr>
          <a:lstStyle/>
          <a:p>
            <a:pPr algn="ctr">
              <a:lnSpc>
                <a:spcPct val="100000"/>
              </a:lnSpc>
              <a:spcBef>
                <a:spcPts val="0"/>
              </a:spcBef>
              <a:spcAft>
                <a:spcPts val="600"/>
              </a:spcAft>
            </a:pPr>
            <a:r>
              <a:rPr lang="en-US" sz="2000" b="1" dirty="0">
                <a:solidFill>
                  <a:srgbClr val="EE0000"/>
                </a:solidFill>
                <a:latin typeface="Open Sans"/>
              </a:rPr>
              <a:t>Your registration on the platform: </a:t>
            </a:r>
            <a:endParaRPr lang="en-US" sz="2000" dirty="0">
              <a:solidFill>
                <a:srgbClr val="EE0000"/>
              </a:solidFill>
              <a:latin typeface="Open Sans"/>
              <a:ea typeface="+mn-lt"/>
              <a:cs typeface="+mn-lt"/>
            </a:endParaRPr>
          </a:p>
          <a:p>
            <a:pPr>
              <a:lnSpc>
                <a:spcPct val="100000"/>
              </a:lnSpc>
              <a:spcBef>
                <a:spcPts val="0"/>
              </a:spcBef>
              <a:spcAft>
                <a:spcPts val="600"/>
              </a:spcAft>
            </a:pPr>
            <a:endParaRPr lang="en-US" dirty="0">
              <a:latin typeface="Open Sans"/>
              <a:ea typeface="+mn-lt"/>
              <a:cs typeface="+mn-lt"/>
            </a:endParaRPr>
          </a:p>
          <a:p>
            <a:pPr marL="285750" indent="-285750">
              <a:lnSpc>
                <a:spcPct val="100000"/>
              </a:lnSpc>
              <a:spcBef>
                <a:spcPts val="0"/>
              </a:spcBef>
              <a:spcAft>
                <a:spcPts val="600"/>
              </a:spcAft>
              <a:buChar char="•"/>
            </a:pPr>
            <a:r>
              <a:rPr lang="en-US" dirty="0">
                <a:latin typeface="Open Sans"/>
              </a:rPr>
              <a:t>If you have never used the platform before you will be informed by email that an account has been created for you.</a:t>
            </a:r>
            <a:endParaRPr lang="en-US" dirty="0">
              <a:latin typeface="Open Sans"/>
              <a:cs typeface="Calibri" panose="020F0502020204030204"/>
            </a:endParaRPr>
          </a:p>
          <a:p>
            <a:pPr>
              <a:lnSpc>
                <a:spcPct val="100000"/>
              </a:lnSpc>
              <a:spcBef>
                <a:spcPts val="0"/>
              </a:spcBef>
              <a:spcAft>
                <a:spcPts val="600"/>
              </a:spcAft>
            </a:pPr>
            <a:endParaRPr lang="en-US" dirty="0">
              <a:latin typeface="Open Sans"/>
            </a:endParaRPr>
          </a:p>
          <a:p>
            <a:pPr marL="285750" indent="-285750">
              <a:lnSpc>
                <a:spcPct val="100000"/>
              </a:lnSpc>
              <a:spcBef>
                <a:spcPts val="0"/>
              </a:spcBef>
              <a:spcAft>
                <a:spcPts val="600"/>
              </a:spcAft>
              <a:buChar char="•"/>
            </a:pPr>
            <a:r>
              <a:rPr lang="en-US" dirty="0">
                <a:latin typeface="Open Sans"/>
              </a:rPr>
              <a:t>Check your inbox for an email coming from </a:t>
            </a:r>
            <a:r>
              <a:rPr lang="en-US" b="1" dirty="0">
                <a:latin typeface="Open Sans"/>
              </a:rPr>
              <a:t>MSF </a:t>
            </a:r>
            <a:r>
              <a:rPr lang="en-US" b="1" dirty="0" err="1">
                <a:latin typeface="Open Sans"/>
              </a:rPr>
              <a:t>eVoting</a:t>
            </a:r>
            <a:r>
              <a:rPr lang="en-US" b="1" dirty="0">
                <a:latin typeface="Open Sans"/>
              </a:rPr>
              <a:t> System: MSF.voting@geneva.msf.org </a:t>
            </a:r>
            <a:endParaRPr lang="en-US" dirty="0">
              <a:latin typeface="Open Sans"/>
              <a:cs typeface="Calibri" panose="020F0502020204030204"/>
            </a:endParaRPr>
          </a:p>
          <a:p>
            <a:pPr marL="285750" indent="-285750">
              <a:lnSpc>
                <a:spcPct val="100000"/>
              </a:lnSpc>
              <a:spcBef>
                <a:spcPts val="0"/>
              </a:spcBef>
              <a:spcAft>
                <a:spcPts val="600"/>
              </a:spcAft>
              <a:buChar char="•"/>
            </a:pPr>
            <a:endParaRPr lang="en-US" dirty="0">
              <a:latin typeface="Open Sans"/>
            </a:endParaRPr>
          </a:p>
          <a:p>
            <a:pPr marL="285750" indent="-285750">
              <a:lnSpc>
                <a:spcPct val="100000"/>
              </a:lnSpc>
              <a:spcBef>
                <a:spcPts val="0"/>
              </a:spcBef>
              <a:spcAft>
                <a:spcPts val="600"/>
              </a:spcAft>
              <a:buChar char="•"/>
            </a:pPr>
            <a:r>
              <a:rPr lang="en-US" dirty="0">
                <a:latin typeface="Open Sans"/>
              </a:rPr>
              <a:t>In some rare cases, this email may have ended in your SPAM / junk folder - check it!  If you find it there, do </a:t>
            </a:r>
            <a:r>
              <a:rPr lang="en-US" b="1" dirty="0">
                <a:latin typeface="Open Sans"/>
              </a:rPr>
              <a:t>add @geneva.msf.org to your safe sender </a:t>
            </a:r>
            <a:r>
              <a:rPr lang="en-US" dirty="0">
                <a:latin typeface="Open Sans"/>
              </a:rPr>
              <a:t>for proper reception in the future.</a:t>
            </a:r>
            <a:endParaRPr lang="en-US" dirty="0">
              <a:latin typeface="Calibri" panose="020F0502020204030204"/>
              <a:cs typeface="Calibri" panose="020F0502020204030204"/>
            </a:endParaRPr>
          </a:p>
          <a:p>
            <a:pPr marL="285750" indent="-285750">
              <a:lnSpc>
                <a:spcPct val="100000"/>
              </a:lnSpc>
              <a:spcBef>
                <a:spcPts val="0"/>
              </a:spcBef>
              <a:spcAft>
                <a:spcPts val="600"/>
              </a:spcAft>
              <a:buChar char="•"/>
            </a:pPr>
            <a:endParaRPr lang="en-US" dirty="0">
              <a:latin typeface="Open Sans"/>
            </a:endParaRPr>
          </a:p>
          <a:p>
            <a:pPr marL="285750" indent="-285750">
              <a:lnSpc>
                <a:spcPct val="100000"/>
              </a:lnSpc>
              <a:spcBef>
                <a:spcPts val="0"/>
              </a:spcBef>
              <a:spcAft>
                <a:spcPts val="600"/>
              </a:spcAft>
              <a:buChar char="•"/>
            </a:pPr>
            <a:r>
              <a:rPr lang="en-US" dirty="0">
                <a:latin typeface="Open Sans"/>
              </a:rPr>
              <a:t>If you have used the MSF </a:t>
            </a:r>
            <a:r>
              <a:rPr lang="en-US" dirty="0" err="1">
                <a:latin typeface="Open Sans"/>
              </a:rPr>
              <a:t>eVoting</a:t>
            </a:r>
            <a:r>
              <a:rPr lang="en-US" dirty="0">
                <a:latin typeface="Open Sans"/>
              </a:rPr>
              <a:t> platform previously, you will not receive that email, but you will get an invitation to vote and the reminders to do so. If you cannot remember your password, no worries: you can reset it on the login page! (see further)</a:t>
            </a:r>
            <a:endParaRPr lang="en-US" dirty="0">
              <a:ea typeface="+mn-lt"/>
              <a:cs typeface="+mn-lt"/>
            </a:endParaRPr>
          </a:p>
        </p:txBody>
      </p:sp>
      <p:pic>
        <p:nvPicPr>
          <p:cNvPr id="2" name="Picture 2" descr="A close up of a sign&#10;&#10;Description generated with very high confidence">
            <a:extLst>
              <a:ext uri="{FF2B5EF4-FFF2-40B4-BE49-F238E27FC236}">
                <a16:creationId xmlns:a16="http://schemas.microsoft.com/office/drawing/2014/main" id="{3955B703-2C0E-4B30-8C36-CC4136884A7E}"/>
              </a:ext>
            </a:extLst>
          </p:cNvPr>
          <p:cNvPicPr>
            <a:picLocks noChangeAspect="1"/>
          </p:cNvPicPr>
          <p:nvPr/>
        </p:nvPicPr>
        <p:blipFill>
          <a:blip r:embed="rId2"/>
          <a:stretch>
            <a:fillRect/>
          </a:stretch>
        </p:blipFill>
        <p:spPr>
          <a:xfrm>
            <a:off x="5669665" y="771195"/>
            <a:ext cx="6302415" cy="5315609"/>
          </a:xfrm>
          <a:prstGeom prst="rect">
            <a:avLst/>
          </a:prstGeom>
        </p:spPr>
      </p:pic>
      <p:pic>
        <p:nvPicPr>
          <p:cNvPr id="35" name="Picture 34" descr="A screenshot of a cell phone&#10;&#10;Description generated with very high confidence">
            <a:extLst>
              <a:ext uri="{FF2B5EF4-FFF2-40B4-BE49-F238E27FC236}">
                <a16:creationId xmlns:a16="http://schemas.microsoft.com/office/drawing/2014/main" id="{9A1CCA56-E3ED-43E8-AE0C-31E04AC3578B}"/>
              </a:ext>
            </a:extLst>
          </p:cNvPr>
          <p:cNvPicPr>
            <a:picLocks noChangeAspect="1"/>
          </p:cNvPicPr>
          <p:nvPr/>
        </p:nvPicPr>
        <p:blipFill rotWithShape="1">
          <a:blip r:embed="rId3"/>
          <a:srcRect l="689" t="28381" r="1240" b="5143"/>
          <a:stretch/>
        </p:blipFill>
        <p:spPr>
          <a:xfrm>
            <a:off x="6579304" y="1478453"/>
            <a:ext cx="4475190" cy="2201639"/>
          </a:xfrm>
          <a:prstGeom prst="rect">
            <a:avLst/>
          </a:prstGeom>
        </p:spPr>
      </p:pic>
    </p:spTree>
    <p:extLst>
      <p:ext uri="{BB962C8B-B14F-4D97-AF65-F5344CB8AC3E}">
        <p14:creationId xmlns:p14="http://schemas.microsoft.com/office/powerpoint/2010/main" val="62233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1458AB6-DD88-4363-9DA3-B375E8D8C6F0}"/>
              </a:ext>
            </a:extLst>
          </p:cNvPr>
          <p:cNvSpPr>
            <a:spLocks noGrp="1"/>
          </p:cNvSpPr>
          <p:nvPr/>
        </p:nvSpPr>
        <p:spPr>
          <a:xfrm>
            <a:off x="23148" y="1070542"/>
            <a:ext cx="7241583" cy="4833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4000"/>
              </a:lnSpc>
              <a:buNone/>
            </a:pPr>
            <a:endParaRPr lang="en-GB" sz="2000"/>
          </a:p>
        </p:txBody>
      </p:sp>
      <p:sp>
        <p:nvSpPr>
          <p:cNvPr id="3" name="Rechteck 2"/>
          <p:cNvSpPr/>
          <p:nvPr/>
        </p:nvSpPr>
        <p:spPr>
          <a:xfrm>
            <a:off x="301177" y="1960422"/>
            <a:ext cx="7522546" cy="3477875"/>
          </a:xfrm>
          <a:prstGeom prst="rect">
            <a:avLst/>
          </a:prstGeom>
        </p:spPr>
        <p:txBody>
          <a:bodyPr wrap="square" anchor="t">
            <a:spAutoFit/>
          </a:bodyPr>
          <a:lstStyle/>
          <a:p>
            <a:pPr algn="ctr">
              <a:spcAft>
                <a:spcPts val="600"/>
              </a:spcAft>
              <a:defRPr/>
            </a:pPr>
            <a:r>
              <a:rPr lang="en-US" sz="2000" b="1" dirty="0">
                <a:solidFill>
                  <a:srgbClr val="EE0000"/>
                </a:solidFill>
                <a:latin typeface="Open Sans"/>
                <a:ea typeface="Open Sans" panose="020B0606030504020204" pitchFamily="34" charset="0"/>
                <a:cs typeface="Open Sans" panose="020B0606030504020204" pitchFamily="34" charset="0"/>
                <a:sym typeface="Lucida Grande" charset="0"/>
              </a:rPr>
              <a:t>Logging in </a:t>
            </a:r>
            <a:endParaRPr lang="en-US" sz="2000" b="1" dirty="0">
              <a:solidFill>
                <a:srgbClr val="EE0000"/>
              </a:solidFill>
              <a:latin typeface="Open Sans"/>
              <a:ea typeface="Open Sans" panose="020B0606030504020204" pitchFamily="34" charset="0"/>
              <a:cs typeface="Open Sans" panose="020B0606030504020204" pitchFamily="34" charset="0"/>
            </a:endParaRPr>
          </a:p>
          <a:p>
            <a:pPr>
              <a:spcAft>
                <a:spcPts val="600"/>
              </a:spcAft>
              <a:defRP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spcAft>
                <a:spcPts val="600"/>
              </a:spcAft>
              <a:defRPr/>
            </a:pPr>
            <a:r>
              <a:rPr lang="en-US" sz="1600" dirty="0">
                <a:latin typeface="Open Sans"/>
                <a:ea typeface="Open Sans" panose="020B0606030504020204" pitchFamily="34" charset="0"/>
                <a:cs typeface="Open Sans" panose="020B0606030504020204" pitchFamily="34" charset="0"/>
                <a:sym typeface="Lucida Grande" charset="0"/>
              </a:rPr>
              <a:t>Go to </a:t>
            </a:r>
            <a:r>
              <a:rPr lang="en-US" sz="1600" dirty="0">
                <a:latin typeface="Open Sans"/>
                <a:ea typeface="Open Sans" panose="020B0606030504020204" pitchFamily="34" charset="0"/>
                <a:cs typeface="Open Sans" panose="020B0606030504020204" pitchFamily="34" charset="0"/>
                <a:sym typeface="Lucida Grande" charset="0"/>
                <a:hlinkClick r:id="rId2"/>
              </a:rPr>
              <a:t>https://voting.msf.org</a:t>
            </a:r>
            <a:r>
              <a:rPr lang="en-US" sz="1600" dirty="0">
                <a:latin typeface="Open Sans"/>
                <a:ea typeface="Open Sans" panose="020B0606030504020204" pitchFamily="34" charset="0"/>
                <a:cs typeface="Open Sans" panose="020B0606030504020204" pitchFamily="34" charset="0"/>
                <a:sym typeface="Lucida Grande" charset="0"/>
              </a:rPr>
              <a:t> </a:t>
            </a:r>
            <a:endParaRPr lang="en-US" sz="1600" dirty="0">
              <a:latin typeface="Open Sans"/>
              <a:ea typeface="Open Sans" panose="020B0606030504020204" pitchFamily="34" charset="0"/>
              <a:cs typeface="Open Sans" panose="020B0606030504020204" pitchFamily="34" charset="0"/>
            </a:endParaRPr>
          </a:p>
          <a:p>
            <a:pPr>
              <a:spcAft>
                <a:spcPts val="600"/>
              </a:spcAft>
              <a:defRP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571500" indent="-571500">
              <a:spcAft>
                <a:spcPts val="600"/>
              </a:spcAft>
              <a:buFont typeface="Arial" panose="020B0604020202020204" pitchFamily="34" charset="0"/>
              <a:buChar char="•"/>
              <a:defRPr/>
            </a:pPr>
            <a:r>
              <a:rPr lang="en-US" sz="1600" dirty="0">
                <a:latin typeface="Open Sans"/>
                <a:ea typeface="Open Sans" panose="020B0606030504020204" pitchFamily="34" charset="0"/>
                <a:cs typeface="Open Sans" panose="020B0606030504020204" pitchFamily="34" charset="0"/>
                <a:sym typeface="Lucida Grande" charset="0"/>
              </a:rPr>
              <a:t>Enter the email address you have been invited on (which is the email you usually are receiving the emails from your association coordinator)</a:t>
            </a:r>
            <a:endParaRPr lang="en-US" sz="1600" dirty="0">
              <a:latin typeface="Open Sans"/>
              <a:ea typeface="Open Sans" panose="020B0606030504020204" pitchFamily="34" charset="0"/>
              <a:cs typeface="Open Sans" panose="020B0606030504020204" pitchFamily="34" charset="0"/>
            </a:endParaRPr>
          </a:p>
          <a:p>
            <a:pPr>
              <a:spcAft>
                <a:spcPts val="600"/>
              </a:spcAft>
              <a:defRPr/>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571500" indent="-571500">
              <a:spcAft>
                <a:spcPts val="600"/>
              </a:spcAft>
              <a:buFont typeface="Arial" panose="020B0604020202020204" pitchFamily="34" charset="0"/>
              <a:buChar char="•"/>
              <a:defRPr/>
            </a:pPr>
            <a:r>
              <a:rPr lang="en-US" sz="1600" dirty="0">
                <a:latin typeface="Open Sans"/>
                <a:ea typeface="Open Sans" panose="020B0606030504020204" pitchFamily="34" charset="0"/>
                <a:cs typeface="Open Sans" panose="020B0606030504020204" pitchFamily="34" charset="0"/>
                <a:sym typeface="Lucida Grande" charset="0"/>
              </a:rPr>
              <a:t>Enter your password – the one you received from </a:t>
            </a:r>
            <a:r>
              <a:rPr lang="en-US" sz="1600" dirty="0">
                <a:latin typeface="Open Sans"/>
                <a:ea typeface="Open Sans" panose="020B0606030504020204" pitchFamily="34" charset="0"/>
                <a:cs typeface="Open Sans" panose="020B0606030504020204" pitchFamily="34" charset="0"/>
                <a:hlinkClick r:id="rId3"/>
              </a:rPr>
              <a:t>MSF.voting@geneva.msf.org</a:t>
            </a:r>
            <a:r>
              <a:rPr lang="en-US" sz="1600" dirty="0">
                <a:latin typeface="Open Sans"/>
                <a:ea typeface="Open Sans" panose="020B0606030504020204" pitchFamily="34" charset="0"/>
                <a:cs typeface="Open Sans" panose="020B0606030504020204" pitchFamily="34" charset="0"/>
              </a:rPr>
              <a:t> </a:t>
            </a:r>
            <a:r>
              <a:rPr lang="en-US" sz="1600" dirty="0">
                <a:latin typeface="Open Sans"/>
                <a:ea typeface="Open Sans" panose="020B0606030504020204" pitchFamily="34" charset="0"/>
                <a:cs typeface="Open Sans" panose="020B0606030504020204" pitchFamily="34" charset="0"/>
                <a:sym typeface="Lucida Grande" charset="0"/>
              </a:rPr>
              <a:t>or that you have set yourself </a:t>
            </a:r>
            <a:endParaRPr lang="en-US" sz="1600" dirty="0">
              <a:latin typeface="Open Sans"/>
              <a:ea typeface="Open Sans" panose="020B0606030504020204" pitchFamily="34" charset="0"/>
              <a:cs typeface="Open Sans" panose="020B0606030504020204" pitchFamily="34" charset="0"/>
            </a:endParaRPr>
          </a:p>
          <a:p>
            <a:pPr>
              <a:spcAft>
                <a:spcPts val="600"/>
              </a:spcAft>
              <a:defRPr/>
            </a:pPr>
            <a:endParaRPr lang="en-US" sz="1600" dirty="0">
              <a:latin typeface="Open Sans"/>
              <a:ea typeface="Open Sans" panose="020B0606030504020204" pitchFamily="34" charset="0"/>
              <a:cs typeface="Open Sans" panose="020B0606030504020204" pitchFamily="34" charset="0"/>
            </a:endParaRPr>
          </a:p>
          <a:p>
            <a:pPr marL="571500" indent="-571500">
              <a:spcAft>
                <a:spcPts val="600"/>
              </a:spcAft>
              <a:buFont typeface="Arial" panose="020B0604020202020204" pitchFamily="34" charset="0"/>
              <a:buChar char="•"/>
              <a:defRPr/>
            </a:pPr>
            <a:r>
              <a:rPr lang="en-US" sz="1600" dirty="0">
                <a:latin typeface="Open Sans"/>
                <a:ea typeface="Open Sans" panose="020B0606030504020204" pitchFamily="34" charset="0"/>
                <a:cs typeface="Open Sans" panose="020B0606030504020204" pitchFamily="34" charset="0"/>
                <a:sym typeface="Lucida Grande" charset="0"/>
              </a:rPr>
              <a:t>Login</a:t>
            </a:r>
            <a:endParaRPr lang="en-US" sz="1600" dirty="0">
              <a:latin typeface="Open Sans"/>
              <a:ea typeface="Open Sans" panose="020B0606030504020204" pitchFamily="34" charset="0"/>
              <a:cs typeface="Open Sans" panose="020B0606030504020204" pitchFamily="34" charset="0"/>
            </a:endParaRPr>
          </a:p>
        </p:txBody>
      </p:sp>
      <p:pic>
        <p:nvPicPr>
          <p:cNvPr id="10" name="Picture 3" descr="A picture containing drawing&#10;&#10;Description generated with very high confidence">
            <a:extLst>
              <a:ext uri="{FF2B5EF4-FFF2-40B4-BE49-F238E27FC236}">
                <a16:creationId xmlns:a16="http://schemas.microsoft.com/office/drawing/2014/main" id="{8D033019-1063-45EC-9510-854A8A9E8CCC}"/>
              </a:ext>
            </a:extLst>
          </p:cNvPr>
          <p:cNvPicPr>
            <a:picLocks noChangeAspect="1"/>
          </p:cNvPicPr>
          <p:nvPr/>
        </p:nvPicPr>
        <p:blipFill>
          <a:blip r:embed="rId4"/>
          <a:stretch>
            <a:fillRect/>
          </a:stretch>
        </p:blipFill>
        <p:spPr>
          <a:xfrm>
            <a:off x="-1928" y="2894"/>
            <a:ext cx="1585732" cy="1576087"/>
          </a:xfrm>
          <a:prstGeom prst="rect">
            <a:avLst/>
          </a:prstGeom>
        </p:spPr>
      </p:pic>
      <p:grpSp>
        <p:nvGrpSpPr>
          <p:cNvPr id="7" name="Group 6">
            <a:extLst>
              <a:ext uri="{FF2B5EF4-FFF2-40B4-BE49-F238E27FC236}">
                <a16:creationId xmlns:a16="http://schemas.microsoft.com/office/drawing/2014/main" id="{D781410B-0F01-487C-B54B-2929122A381B}"/>
              </a:ext>
            </a:extLst>
          </p:cNvPr>
          <p:cNvGrpSpPr/>
          <p:nvPr/>
        </p:nvGrpSpPr>
        <p:grpSpPr>
          <a:xfrm>
            <a:off x="8012944" y="111611"/>
            <a:ext cx="3540460" cy="6628786"/>
            <a:chOff x="8012944" y="111611"/>
            <a:chExt cx="3540460" cy="6628786"/>
          </a:xfrm>
        </p:grpSpPr>
        <p:pic>
          <p:nvPicPr>
            <p:cNvPr id="5" name="Picture 5" descr="A picture containing drawing&#10;&#10;Description generated with very high confidence">
              <a:extLst>
                <a:ext uri="{FF2B5EF4-FFF2-40B4-BE49-F238E27FC236}">
                  <a16:creationId xmlns:a16="http://schemas.microsoft.com/office/drawing/2014/main" id="{1E463B2C-C5AD-41BF-81ED-07630023C3B8}"/>
                </a:ext>
              </a:extLst>
            </p:cNvPr>
            <p:cNvPicPr>
              <a:picLocks noChangeAspect="1"/>
            </p:cNvPicPr>
            <p:nvPr/>
          </p:nvPicPr>
          <p:blipFill>
            <a:blip r:embed="rId5"/>
            <a:stretch>
              <a:fillRect/>
            </a:stretch>
          </p:blipFill>
          <p:spPr>
            <a:xfrm>
              <a:off x="8012944" y="111611"/>
              <a:ext cx="3540460" cy="6628786"/>
            </a:xfrm>
            <a:prstGeom prst="rect">
              <a:avLst/>
            </a:prstGeom>
          </p:spPr>
        </p:pic>
        <p:pic>
          <p:nvPicPr>
            <p:cNvPr id="8" name="Picture 7"/>
            <p:cNvPicPr>
              <a:picLocks noChangeAspect="1"/>
            </p:cNvPicPr>
            <p:nvPr/>
          </p:nvPicPr>
          <p:blipFill rotWithShape="1">
            <a:blip r:embed="rId6"/>
            <a:srcRect l="500" t="-418" r="4000" b="2929"/>
            <a:stretch/>
          </p:blipFill>
          <p:spPr>
            <a:xfrm>
              <a:off x="8828721" y="1108711"/>
              <a:ext cx="1904036" cy="4641683"/>
            </a:xfrm>
            <a:prstGeom prst="rect">
              <a:avLst/>
            </a:prstGeom>
          </p:spPr>
        </p:pic>
        <p:pic>
          <p:nvPicPr>
            <p:cNvPr id="9" name="Picture 8">
              <a:extLst>
                <a:ext uri="{FF2B5EF4-FFF2-40B4-BE49-F238E27FC236}">
                  <a16:creationId xmlns:a16="http://schemas.microsoft.com/office/drawing/2014/main" id="{E98E0769-0B4E-430B-B46D-E18759ADF92F}"/>
                </a:ext>
              </a:extLst>
            </p:cNvPr>
            <p:cNvPicPr>
              <a:picLocks noChangeAspect="1"/>
            </p:cNvPicPr>
            <p:nvPr/>
          </p:nvPicPr>
          <p:blipFill>
            <a:blip r:embed="rId7"/>
            <a:stretch>
              <a:fillRect/>
            </a:stretch>
          </p:blipFill>
          <p:spPr>
            <a:xfrm>
              <a:off x="9071192" y="1164059"/>
              <a:ext cx="131702" cy="131702"/>
            </a:xfrm>
            <a:prstGeom prst="rect">
              <a:avLst/>
            </a:prstGeom>
          </p:spPr>
        </p:pic>
      </p:grpSp>
    </p:spTree>
    <p:extLst>
      <p:ext uri="{BB962C8B-B14F-4D97-AF65-F5344CB8AC3E}">
        <p14:creationId xmlns:p14="http://schemas.microsoft.com/office/powerpoint/2010/main" val="116115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1458AB6-DD88-4363-9DA3-B375E8D8C6F0}"/>
              </a:ext>
            </a:extLst>
          </p:cNvPr>
          <p:cNvSpPr>
            <a:spLocks noGrp="1"/>
          </p:cNvSpPr>
          <p:nvPr/>
        </p:nvSpPr>
        <p:spPr>
          <a:xfrm>
            <a:off x="457199" y="1475656"/>
            <a:ext cx="11312013" cy="4833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4000"/>
              </a:lnSpc>
              <a:buNone/>
            </a:pPr>
            <a:endParaRPr lang="en-GB" sz="2000"/>
          </a:p>
        </p:txBody>
      </p:sp>
      <p:sp>
        <p:nvSpPr>
          <p:cNvPr id="3" name="Rechteck 2"/>
          <p:cNvSpPr/>
          <p:nvPr/>
        </p:nvSpPr>
        <p:spPr>
          <a:xfrm>
            <a:off x="4489950" y="2243776"/>
            <a:ext cx="6730204" cy="2246769"/>
          </a:xfrm>
          <a:prstGeom prst="rect">
            <a:avLst/>
          </a:prstGeom>
        </p:spPr>
        <p:txBody>
          <a:bodyPr wrap="square" anchor="t">
            <a:spAutoFit/>
          </a:bodyPr>
          <a:lstStyle/>
          <a:p>
            <a:pPr algn="ctr">
              <a:spcAft>
                <a:spcPts val="600"/>
              </a:spcAft>
              <a:defRPr/>
            </a:pPr>
            <a:r>
              <a:rPr lang="en-US" sz="2000" b="1">
                <a:solidFill>
                  <a:srgbClr val="EE0000"/>
                </a:solidFill>
                <a:latin typeface="Open Sans"/>
                <a:ea typeface="Open Sans" panose="020B0606030504020204" pitchFamily="34" charset="0"/>
                <a:cs typeface="Open Sans" panose="020B0606030504020204" pitchFamily="34" charset="0"/>
                <a:sym typeface="Lucida Grande" charset="0"/>
              </a:rPr>
              <a:t>Forgot your password? </a:t>
            </a:r>
            <a:endParaRPr lang="en-US" sz="2000" b="1">
              <a:latin typeface="Open Sans"/>
              <a:ea typeface="Open Sans" panose="020B0606030504020204" pitchFamily="34" charset="0"/>
              <a:cs typeface="Open Sans" panose="020B0606030504020204" pitchFamily="34" charset="0"/>
            </a:endParaRPr>
          </a:p>
          <a:p>
            <a:pPr algn="ctr">
              <a:spcAft>
                <a:spcPts val="600"/>
              </a:spcAft>
              <a:defRPr/>
            </a:pPr>
            <a:endParaRPr lang="en-US" sz="2000" b="1">
              <a:solidFill>
                <a:srgbClr val="EE0000"/>
              </a:solidFill>
              <a:latin typeface="Open Sans"/>
              <a:ea typeface="Open Sans" panose="020B0606030504020204" pitchFamily="34" charset="0"/>
              <a:cs typeface="Open Sans" panose="020B0606030504020204" pitchFamily="34" charset="0"/>
              <a:sym typeface="Lucida Grande" charset="0"/>
            </a:endParaRPr>
          </a:p>
          <a:p>
            <a:pPr marL="457200" indent="-457200">
              <a:spcAft>
                <a:spcPts val="600"/>
              </a:spcAft>
              <a:buFont typeface="Arial" panose="020B0604020202020204" pitchFamily="34" charset="0"/>
              <a:buChar char="•"/>
              <a:defRPr/>
            </a:pPr>
            <a:r>
              <a:rPr lang="en-US" sz="1600">
                <a:latin typeface="Open Sans"/>
                <a:ea typeface="Open Sans" panose="020B0606030504020204" pitchFamily="34" charset="0"/>
                <a:cs typeface="Open Sans" panose="020B0606030504020204" pitchFamily="34" charset="0"/>
                <a:sym typeface="Lucida Grande" charset="0"/>
              </a:rPr>
              <a:t>Hit “reset password” on the landing page of the platform </a:t>
            </a:r>
            <a:endParaRPr lang="en-US" sz="1600">
              <a:latin typeface="Open Sans"/>
              <a:ea typeface="Open Sans" panose="020B0606030504020204" pitchFamily="34" charset="0"/>
              <a:cs typeface="Open Sans" panose="020B0606030504020204" pitchFamily="34" charset="0"/>
            </a:endParaRPr>
          </a:p>
          <a:p>
            <a:pPr>
              <a:spcAft>
                <a:spcPts val="600"/>
              </a:spcAft>
              <a:defRPr/>
            </a:pPr>
            <a:endParaRPr lang="en-US" sz="1600">
              <a:latin typeface="Open Sans" panose="020B0606030504020204" pitchFamily="34" charset="0"/>
              <a:ea typeface="Open Sans" panose="020B0606030504020204" pitchFamily="34" charset="0"/>
              <a:cs typeface="Open Sans" panose="020B0606030504020204" pitchFamily="34" charset="0"/>
            </a:endParaRPr>
          </a:p>
          <a:p>
            <a:pPr marL="457200" indent="-457200">
              <a:spcAft>
                <a:spcPts val="600"/>
              </a:spcAft>
              <a:buFont typeface="Arial" panose="020B0604020202020204" pitchFamily="34" charset="0"/>
              <a:buChar char="•"/>
              <a:defRPr/>
            </a:pPr>
            <a:r>
              <a:rPr lang="en-US" sz="1600">
                <a:latin typeface="Open Sans"/>
                <a:ea typeface="Open Sans" panose="020B0606030504020204" pitchFamily="34" charset="0"/>
                <a:cs typeface="Open Sans" panose="020B0606030504020204" pitchFamily="34" charset="0"/>
                <a:sym typeface="Lucida Grande" charset="0"/>
              </a:rPr>
              <a:t>Enter the </a:t>
            </a:r>
            <a:r>
              <a:rPr lang="en-US" sz="1600" b="1">
                <a:latin typeface="Open Sans"/>
                <a:ea typeface="Open Sans" panose="020B0606030504020204" pitchFamily="34" charset="0"/>
                <a:cs typeface="Open Sans" panose="020B0606030504020204" pitchFamily="34" charset="0"/>
                <a:sym typeface="Lucida Grande" charset="0"/>
              </a:rPr>
              <a:t>same email address </a:t>
            </a:r>
            <a:r>
              <a:rPr lang="en-US" sz="1600">
                <a:latin typeface="Open Sans"/>
                <a:ea typeface="Open Sans" panose="020B0606030504020204" pitchFamily="34" charset="0"/>
                <a:cs typeface="Open Sans" panose="020B0606030504020204" pitchFamily="34" charset="0"/>
                <a:sym typeface="Lucida Grande" charset="0"/>
              </a:rPr>
              <a:t>you have received the invitation to the event (the same as your association uses to communicate to you)</a:t>
            </a:r>
            <a:endParaRPr lang="en-US" sz="1600">
              <a:latin typeface="Open Sans"/>
              <a:ea typeface="Open Sans" panose="020B0606030504020204" pitchFamily="34" charset="0"/>
              <a:cs typeface="Open Sans" panose="020B0606030504020204" pitchFamily="34" charset="0"/>
            </a:endParaRPr>
          </a:p>
        </p:txBody>
      </p:sp>
      <p:pic>
        <p:nvPicPr>
          <p:cNvPr id="9" name="Picture 9" descr="A picture containing drawing&#10;&#10;Description generated with very high confidence">
            <a:extLst>
              <a:ext uri="{FF2B5EF4-FFF2-40B4-BE49-F238E27FC236}">
                <a16:creationId xmlns:a16="http://schemas.microsoft.com/office/drawing/2014/main" id="{6DE04ACC-ADB0-49BC-9BE0-5CBF9145B815}"/>
              </a:ext>
            </a:extLst>
          </p:cNvPr>
          <p:cNvPicPr>
            <a:picLocks noChangeAspect="1"/>
          </p:cNvPicPr>
          <p:nvPr/>
        </p:nvPicPr>
        <p:blipFill>
          <a:blip r:embed="rId2"/>
          <a:stretch>
            <a:fillRect/>
          </a:stretch>
        </p:blipFill>
        <p:spPr>
          <a:xfrm>
            <a:off x="497885" y="310589"/>
            <a:ext cx="3383319" cy="6381507"/>
          </a:xfrm>
          <a:prstGeom prst="rect">
            <a:avLst/>
          </a:prstGeom>
        </p:spPr>
      </p:pic>
      <p:pic>
        <p:nvPicPr>
          <p:cNvPr id="5" name="Picture 4">
            <a:extLst>
              <a:ext uri="{FF2B5EF4-FFF2-40B4-BE49-F238E27FC236}">
                <a16:creationId xmlns:a16="http://schemas.microsoft.com/office/drawing/2014/main" id="{7B7F1511-7671-44DB-8777-DB83F65490EF}"/>
              </a:ext>
            </a:extLst>
          </p:cNvPr>
          <p:cNvPicPr>
            <a:picLocks noChangeAspect="1"/>
          </p:cNvPicPr>
          <p:nvPr/>
        </p:nvPicPr>
        <p:blipFill rotWithShape="1">
          <a:blip r:embed="rId3"/>
          <a:srcRect l="-925" r="-4947"/>
          <a:stretch/>
        </p:blipFill>
        <p:spPr>
          <a:xfrm>
            <a:off x="806714" y="2155705"/>
            <a:ext cx="2888918" cy="1958116"/>
          </a:xfrm>
          <a:prstGeom prst="rect">
            <a:avLst/>
          </a:prstGeom>
          <a:ln>
            <a:noFill/>
          </a:ln>
        </p:spPr>
      </p:pic>
      <p:pic>
        <p:nvPicPr>
          <p:cNvPr id="8" name="Picture 7">
            <a:extLst>
              <a:ext uri="{FF2B5EF4-FFF2-40B4-BE49-F238E27FC236}">
                <a16:creationId xmlns:a16="http://schemas.microsoft.com/office/drawing/2014/main" id="{87A50423-B24F-47F5-B2A8-E62582134B85}"/>
              </a:ext>
            </a:extLst>
          </p:cNvPr>
          <p:cNvPicPr>
            <a:picLocks noChangeAspect="1"/>
          </p:cNvPicPr>
          <p:nvPr/>
        </p:nvPicPr>
        <p:blipFill>
          <a:blip r:embed="rId4"/>
          <a:stretch>
            <a:fillRect/>
          </a:stretch>
        </p:blipFill>
        <p:spPr>
          <a:xfrm>
            <a:off x="1011382" y="1486431"/>
            <a:ext cx="282316" cy="282316"/>
          </a:xfrm>
          <a:prstGeom prst="rect">
            <a:avLst/>
          </a:prstGeom>
        </p:spPr>
      </p:pic>
      <p:pic>
        <p:nvPicPr>
          <p:cNvPr id="6" name="Picture 3" descr="A picture containing drawing&#10;&#10;Description generated with very high confidence">
            <a:extLst>
              <a:ext uri="{FF2B5EF4-FFF2-40B4-BE49-F238E27FC236}">
                <a16:creationId xmlns:a16="http://schemas.microsoft.com/office/drawing/2014/main" id="{CDBA447B-B3FB-4BDE-9117-80F276182F22}"/>
              </a:ext>
            </a:extLst>
          </p:cNvPr>
          <p:cNvPicPr>
            <a:picLocks noChangeAspect="1"/>
          </p:cNvPicPr>
          <p:nvPr/>
        </p:nvPicPr>
        <p:blipFill>
          <a:blip r:embed="rId5"/>
          <a:stretch>
            <a:fillRect/>
          </a:stretch>
        </p:blipFill>
        <p:spPr>
          <a:xfrm>
            <a:off x="10608198" y="22185"/>
            <a:ext cx="1585732" cy="1576087"/>
          </a:xfrm>
          <a:prstGeom prst="rect">
            <a:avLst/>
          </a:prstGeom>
        </p:spPr>
      </p:pic>
    </p:spTree>
    <p:extLst>
      <p:ext uri="{BB962C8B-B14F-4D97-AF65-F5344CB8AC3E}">
        <p14:creationId xmlns:p14="http://schemas.microsoft.com/office/powerpoint/2010/main" val="106046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1458AB6-DD88-4363-9DA3-B375E8D8C6F0}"/>
              </a:ext>
            </a:extLst>
          </p:cNvPr>
          <p:cNvSpPr>
            <a:spLocks noGrp="1"/>
          </p:cNvSpPr>
          <p:nvPr/>
        </p:nvSpPr>
        <p:spPr>
          <a:xfrm>
            <a:off x="792017" y="886838"/>
            <a:ext cx="11312013" cy="4833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4000"/>
              </a:lnSpc>
              <a:buNone/>
            </a:pPr>
            <a:endParaRPr lang="en-GB" sz="2000"/>
          </a:p>
        </p:txBody>
      </p:sp>
      <p:sp>
        <p:nvSpPr>
          <p:cNvPr id="3" name="Rechteck 2"/>
          <p:cNvSpPr/>
          <p:nvPr/>
        </p:nvSpPr>
        <p:spPr>
          <a:xfrm>
            <a:off x="39396" y="4617559"/>
            <a:ext cx="11975283" cy="1877437"/>
          </a:xfrm>
          <a:prstGeom prst="rect">
            <a:avLst/>
          </a:prstGeom>
        </p:spPr>
        <p:txBody>
          <a:bodyPr wrap="square" anchor="t">
            <a:spAutoFit/>
          </a:bodyPr>
          <a:lstStyle/>
          <a:p>
            <a:pPr marL="285750" indent="-285750">
              <a:spcAft>
                <a:spcPts val="600"/>
              </a:spcAft>
              <a:buFont typeface="Arial"/>
              <a:buChar char="•"/>
              <a:defRPr/>
            </a:pPr>
            <a:r>
              <a:rPr lang="en-US" sz="1600">
                <a:latin typeface="Open Sans"/>
                <a:ea typeface="Open Sans" panose="020B0606030504020204" pitchFamily="34" charset="0"/>
                <a:cs typeface="Open Sans" panose="020B0606030504020204" pitchFamily="34" charset="0"/>
                <a:sym typeface="Lucida Grande" charset="0"/>
              </a:rPr>
              <a:t>You will get an email with a link to access the platform and reset your password – do so immediately and within 2 hours</a:t>
            </a:r>
            <a:endParaRPr lang="en-US" sz="1600">
              <a:latin typeface="Open Sans" panose="020B0606030504020204" pitchFamily="34" charset="0"/>
              <a:ea typeface="Open Sans" panose="020B0606030504020204" pitchFamily="34" charset="0"/>
              <a:cs typeface="Open Sans" panose="020B0606030504020204" pitchFamily="34" charset="0"/>
            </a:endParaRPr>
          </a:p>
          <a:p>
            <a:pPr>
              <a:spcAft>
                <a:spcPts val="600"/>
              </a:spcAft>
              <a:defRPr/>
            </a:pPr>
            <a:endParaRPr lang="en-US" sz="1600">
              <a:latin typeface="Open Sans" panose="020B0606030504020204" pitchFamily="34" charset="0"/>
              <a:ea typeface="Open Sans" panose="020B0606030504020204" pitchFamily="34" charset="0"/>
              <a:cs typeface="Open Sans" panose="020B0606030504020204" pitchFamily="34" charset="0"/>
            </a:endParaRPr>
          </a:p>
          <a:p>
            <a:pPr marL="457200" indent="-457200">
              <a:spcAft>
                <a:spcPts val="600"/>
              </a:spcAft>
              <a:buFont typeface="Arial" panose="020B0604020202020204" pitchFamily="34" charset="0"/>
              <a:buChar char="•"/>
              <a:defRPr/>
            </a:pPr>
            <a:r>
              <a:rPr lang="en-US" sz="1600">
                <a:latin typeface="Open Sans"/>
                <a:ea typeface="Open Sans" panose="020B0606030504020204" pitchFamily="34" charset="0"/>
                <a:cs typeface="Open Sans" panose="020B0606030504020204" pitchFamily="34" charset="0"/>
                <a:sym typeface="Lucida Grande" charset="0"/>
              </a:rPr>
              <a:t>When you click on “password reset” in the email, you will be directed to the platform and a pop up will open. Copy or write down the new password (in blue) on a piece of paper so you can change it on the platform once logging in!</a:t>
            </a:r>
            <a:endParaRPr lang="en-US" sz="1600">
              <a:latin typeface="Open Sans"/>
              <a:ea typeface="Open Sans" panose="020B0606030504020204" pitchFamily="34" charset="0"/>
              <a:cs typeface="Open Sans" panose="020B0606030504020204" pitchFamily="34" charset="0"/>
            </a:endParaRPr>
          </a:p>
          <a:p>
            <a:pPr>
              <a:spcAft>
                <a:spcPts val="600"/>
              </a:spcAft>
              <a:defRPr/>
            </a:pPr>
            <a:endParaRPr lang="en-US" sz="1600">
              <a:latin typeface="Open Sans" panose="020B0606030504020204" pitchFamily="34" charset="0"/>
              <a:ea typeface="Open Sans" panose="020B0606030504020204" pitchFamily="34" charset="0"/>
              <a:cs typeface="Open Sans" panose="020B0606030504020204" pitchFamily="34" charset="0"/>
            </a:endParaRPr>
          </a:p>
          <a:p>
            <a:pPr marL="457200" indent="-457200">
              <a:spcAft>
                <a:spcPts val="600"/>
              </a:spcAft>
              <a:buFont typeface="Arial" panose="020B0604020202020204" pitchFamily="34" charset="0"/>
              <a:buChar char="•"/>
              <a:defRPr/>
            </a:pPr>
            <a:r>
              <a:rPr lang="en-US" sz="1600">
                <a:latin typeface="Open Sans"/>
                <a:ea typeface="Open Sans" panose="020B0606030504020204" pitchFamily="34" charset="0"/>
                <a:cs typeface="Open Sans" panose="020B0606030504020204" pitchFamily="34" charset="0"/>
                <a:sym typeface="Lucida Grande" charset="0"/>
              </a:rPr>
              <a:t>When you hit “login” you will be connected on the platform. Please change your password - see below how to do it.</a:t>
            </a:r>
            <a:endParaRPr lang="en-US" sz="1600">
              <a:latin typeface="Open Sans"/>
              <a:ea typeface="Open Sans" panose="020B0606030504020204" pitchFamily="34" charset="0"/>
              <a:cs typeface="Open Sans" panose="020B0606030504020204" pitchFamily="34" charset="0"/>
            </a:endParaRPr>
          </a:p>
        </p:txBody>
      </p:sp>
      <p:pic>
        <p:nvPicPr>
          <p:cNvPr id="6" name="Picture 8" descr="A picture containing drawing&#10;&#10;Description generated with very high confidence">
            <a:extLst>
              <a:ext uri="{FF2B5EF4-FFF2-40B4-BE49-F238E27FC236}">
                <a16:creationId xmlns:a16="http://schemas.microsoft.com/office/drawing/2014/main" id="{B9E35F04-1683-41E8-82FD-DA9E3991D827}"/>
              </a:ext>
            </a:extLst>
          </p:cNvPr>
          <p:cNvPicPr>
            <a:picLocks noChangeAspect="1"/>
          </p:cNvPicPr>
          <p:nvPr/>
        </p:nvPicPr>
        <p:blipFill>
          <a:blip r:embed="rId2"/>
          <a:stretch>
            <a:fillRect/>
          </a:stretch>
        </p:blipFill>
        <p:spPr>
          <a:xfrm>
            <a:off x="36653" y="84196"/>
            <a:ext cx="4942390" cy="4172114"/>
          </a:xfrm>
          <a:prstGeom prst="rect">
            <a:avLst/>
          </a:prstGeom>
        </p:spPr>
      </p:pic>
      <p:pic>
        <p:nvPicPr>
          <p:cNvPr id="2" name="Picture 1">
            <a:extLst>
              <a:ext uri="{FF2B5EF4-FFF2-40B4-BE49-F238E27FC236}">
                <a16:creationId xmlns:a16="http://schemas.microsoft.com/office/drawing/2014/main" id="{A0B090A9-AC5E-4DA5-B98A-EEAD899ED82E}"/>
              </a:ext>
            </a:extLst>
          </p:cNvPr>
          <p:cNvPicPr>
            <a:picLocks noChangeAspect="1"/>
          </p:cNvPicPr>
          <p:nvPr/>
        </p:nvPicPr>
        <p:blipFill>
          <a:blip r:embed="rId3"/>
          <a:stretch>
            <a:fillRect/>
          </a:stretch>
        </p:blipFill>
        <p:spPr>
          <a:xfrm>
            <a:off x="764263" y="768480"/>
            <a:ext cx="3524208" cy="1651329"/>
          </a:xfrm>
          <a:prstGeom prst="rect">
            <a:avLst/>
          </a:prstGeom>
          <a:solidFill>
            <a:schemeClr val="accent6"/>
          </a:solidFill>
          <a:ln>
            <a:noFill/>
          </a:ln>
        </p:spPr>
      </p:pic>
      <p:pic>
        <p:nvPicPr>
          <p:cNvPr id="12" name="Picture 8" descr="A picture containing drawing&#10;&#10;Description generated with very high confidence">
            <a:extLst>
              <a:ext uri="{FF2B5EF4-FFF2-40B4-BE49-F238E27FC236}">
                <a16:creationId xmlns:a16="http://schemas.microsoft.com/office/drawing/2014/main" id="{5D7EA083-4829-47F2-9E92-405C48D85B0A}"/>
              </a:ext>
            </a:extLst>
          </p:cNvPr>
          <p:cNvPicPr>
            <a:picLocks noChangeAspect="1"/>
          </p:cNvPicPr>
          <p:nvPr/>
        </p:nvPicPr>
        <p:blipFill>
          <a:blip r:embed="rId2"/>
          <a:stretch>
            <a:fillRect/>
          </a:stretch>
        </p:blipFill>
        <p:spPr>
          <a:xfrm>
            <a:off x="7251538" y="-2614"/>
            <a:ext cx="4942390" cy="4172114"/>
          </a:xfrm>
          <a:prstGeom prst="rect">
            <a:avLst/>
          </a:prstGeom>
        </p:spPr>
      </p:pic>
      <p:pic>
        <p:nvPicPr>
          <p:cNvPr id="16" name="Picture 15" descr="A screenshot of a cell phone&#10;&#10;Description generated with very high confidence">
            <a:extLst>
              <a:ext uri="{FF2B5EF4-FFF2-40B4-BE49-F238E27FC236}">
                <a16:creationId xmlns:a16="http://schemas.microsoft.com/office/drawing/2014/main" id="{A3F4A32F-A695-40F2-B4FB-3953D63AA340}"/>
              </a:ext>
            </a:extLst>
          </p:cNvPr>
          <p:cNvPicPr>
            <a:picLocks noChangeAspect="1"/>
          </p:cNvPicPr>
          <p:nvPr/>
        </p:nvPicPr>
        <p:blipFill>
          <a:blip r:embed="rId4"/>
          <a:stretch>
            <a:fillRect/>
          </a:stretch>
        </p:blipFill>
        <p:spPr>
          <a:xfrm>
            <a:off x="8086503" y="339283"/>
            <a:ext cx="3266714" cy="2291088"/>
          </a:xfrm>
          <a:prstGeom prst="rect">
            <a:avLst/>
          </a:prstGeom>
          <a:ln>
            <a:noFill/>
          </a:ln>
        </p:spPr>
      </p:pic>
      <p:sp>
        <p:nvSpPr>
          <p:cNvPr id="18" name="Arrow: Right 17">
            <a:extLst>
              <a:ext uri="{FF2B5EF4-FFF2-40B4-BE49-F238E27FC236}">
                <a16:creationId xmlns:a16="http://schemas.microsoft.com/office/drawing/2014/main" id="{552CC268-E0D6-47EB-A55B-A6F10E9D6A57}"/>
              </a:ext>
            </a:extLst>
          </p:cNvPr>
          <p:cNvSpPr/>
          <p:nvPr/>
        </p:nvSpPr>
        <p:spPr>
          <a:xfrm>
            <a:off x="5362180" y="1154050"/>
            <a:ext cx="1590416" cy="931741"/>
          </a:xfrm>
          <a:prstGeom prst="rightArrow">
            <a:avLst/>
          </a:prstGeom>
          <a:solidFill>
            <a:srgbClr val="EE0000"/>
          </a:solidFill>
          <a:ln>
            <a:solidFill>
              <a:srgbClr val="E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217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1" descr="A picture containing drawing&#10;&#10;Description generated with very high confidence">
            <a:extLst>
              <a:ext uri="{FF2B5EF4-FFF2-40B4-BE49-F238E27FC236}">
                <a16:creationId xmlns:a16="http://schemas.microsoft.com/office/drawing/2014/main" id="{E26B19DF-3942-4927-A13B-8FDF97D761A0}"/>
              </a:ext>
            </a:extLst>
          </p:cNvPr>
          <p:cNvPicPr>
            <a:picLocks noChangeAspect="1"/>
          </p:cNvPicPr>
          <p:nvPr/>
        </p:nvPicPr>
        <p:blipFill>
          <a:blip r:embed="rId2"/>
          <a:stretch>
            <a:fillRect/>
          </a:stretch>
        </p:blipFill>
        <p:spPr>
          <a:xfrm>
            <a:off x="996826" y="759972"/>
            <a:ext cx="7061346" cy="5943683"/>
          </a:xfrm>
          <a:prstGeom prst="rect">
            <a:avLst/>
          </a:prstGeom>
        </p:spPr>
      </p:pic>
      <p:sp>
        <p:nvSpPr>
          <p:cNvPr id="4" name="Content Placeholder 2">
            <a:extLst>
              <a:ext uri="{FF2B5EF4-FFF2-40B4-BE49-F238E27FC236}">
                <a16:creationId xmlns:a16="http://schemas.microsoft.com/office/drawing/2014/main" id="{71458AB6-DD88-4363-9DA3-B375E8D8C6F0}"/>
              </a:ext>
            </a:extLst>
          </p:cNvPr>
          <p:cNvSpPr>
            <a:spLocks noGrp="1"/>
          </p:cNvSpPr>
          <p:nvPr/>
        </p:nvSpPr>
        <p:spPr>
          <a:xfrm>
            <a:off x="457199" y="1475656"/>
            <a:ext cx="11312013" cy="4833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4000"/>
              </a:lnSpc>
              <a:buNone/>
            </a:pPr>
            <a:endParaRPr lang="en-GB" sz="2000"/>
          </a:p>
        </p:txBody>
      </p:sp>
      <p:sp>
        <p:nvSpPr>
          <p:cNvPr id="5" name="Title 1">
            <a:extLst>
              <a:ext uri="{FF2B5EF4-FFF2-40B4-BE49-F238E27FC236}">
                <a16:creationId xmlns:a16="http://schemas.microsoft.com/office/drawing/2014/main" id="{ADF19E4F-A1CA-4CE9-A351-8B612F8A449D}"/>
              </a:ext>
            </a:extLst>
          </p:cNvPr>
          <p:cNvSpPr>
            <a:spLocks noGrp="1"/>
          </p:cNvSpPr>
          <p:nvPr/>
        </p:nvSpPr>
        <p:spPr>
          <a:xfrm>
            <a:off x="9497807" y="6479223"/>
            <a:ext cx="3020681" cy="313628"/>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600"/>
              </a:spcAft>
              <a:defRPr/>
            </a:pPr>
            <a:r>
              <a:rPr lang="en-US" sz="2000" b="1">
                <a:solidFill>
                  <a:srgbClr val="FF0000"/>
                </a:solidFill>
                <a:latin typeface="Open Sans"/>
                <a:ea typeface="Open Sans" panose="020B0606030504020204" pitchFamily="34" charset="0"/>
                <a:cs typeface="Open Sans" panose="020B0606030504020204" pitchFamily="34" charset="0"/>
                <a:sym typeface="Lucida Grande" charset="0"/>
              </a:rPr>
              <a:t>https://voting.msf.org</a:t>
            </a:r>
          </a:p>
        </p:txBody>
      </p:sp>
      <p:sp>
        <p:nvSpPr>
          <p:cNvPr id="9" name="TextBox 8"/>
          <p:cNvSpPr txBox="1"/>
          <p:nvPr/>
        </p:nvSpPr>
        <p:spPr>
          <a:xfrm>
            <a:off x="8530247" y="2925565"/>
            <a:ext cx="3574446" cy="646331"/>
          </a:xfrm>
          <a:prstGeom prst="rect">
            <a:avLst/>
          </a:prstGeom>
          <a:noFill/>
        </p:spPr>
        <p:txBody>
          <a:bodyPr wrap="square" rtlCol="0">
            <a:spAutoFit/>
          </a:bodyPr>
          <a:lstStyle/>
          <a:p>
            <a:r>
              <a:rPr lang="en-US">
                <a:latin typeface="Open Sans" panose="020B0606030504020204" pitchFamily="34" charset="0"/>
                <a:ea typeface="Open Sans" panose="020B0606030504020204" pitchFamily="34" charset="0"/>
                <a:cs typeface="Open Sans" panose="020B0606030504020204" pitchFamily="34" charset="0"/>
              </a:rPr>
              <a:t>You can easily </a:t>
            </a:r>
            <a:r>
              <a:rPr lang="en-US" b="1">
                <a:latin typeface="Open Sans" panose="020B0606030504020204" pitchFamily="34" charset="0"/>
                <a:ea typeface="Open Sans" panose="020B0606030504020204" pitchFamily="34" charset="0"/>
                <a:cs typeface="Open Sans" panose="020B0606030504020204" pitchFamily="34" charset="0"/>
              </a:rPr>
              <a:t>change your password </a:t>
            </a:r>
            <a:r>
              <a:rPr lang="en-US">
                <a:latin typeface="Open Sans" panose="020B0606030504020204" pitchFamily="34" charset="0"/>
                <a:ea typeface="Open Sans" panose="020B0606030504020204" pitchFamily="34" charset="0"/>
                <a:cs typeface="Open Sans" panose="020B0606030504020204" pitchFamily="34" charset="0"/>
              </a:rPr>
              <a:t>by clicking on the </a:t>
            </a:r>
          </a:p>
        </p:txBody>
      </p:sp>
      <p:sp>
        <p:nvSpPr>
          <p:cNvPr id="8" name="TextBox 7"/>
          <p:cNvSpPr txBox="1"/>
          <p:nvPr/>
        </p:nvSpPr>
        <p:spPr>
          <a:xfrm>
            <a:off x="-21466" y="1327956"/>
            <a:ext cx="1747902" cy="596320"/>
          </a:xfrm>
          <a:prstGeom prst="rect">
            <a:avLst/>
          </a:prstGeom>
          <a:noFill/>
        </p:spPr>
        <p:txBody>
          <a:bodyPr wrap="square" rtlCol="0" anchor="t">
            <a:spAutoFit/>
          </a:bodyPr>
          <a:lstStyle/>
          <a:p>
            <a:r>
              <a:rPr lang="en-US" sz="1600">
                <a:latin typeface="Open Sans"/>
              </a:rPr>
              <a:t>Your Name appears here </a:t>
            </a:r>
          </a:p>
        </p:txBody>
      </p:sp>
      <p:pic>
        <p:nvPicPr>
          <p:cNvPr id="10" name="Picture 9"/>
          <p:cNvPicPr>
            <a:picLocks noChangeAspect="1"/>
          </p:cNvPicPr>
          <p:nvPr/>
        </p:nvPicPr>
        <p:blipFill>
          <a:blip r:embed="rId3"/>
          <a:stretch>
            <a:fillRect/>
          </a:stretch>
        </p:blipFill>
        <p:spPr>
          <a:xfrm>
            <a:off x="11715149" y="3279510"/>
            <a:ext cx="310160" cy="142506"/>
          </a:xfrm>
          <a:prstGeom prst="rect">
            <a:avLst/>
          </a:prstGeom>
        </p:spPr>
      </p:pic>
      <p:sp>
        <p:nvSpPr>
          <p:cNvPr id="15" name="TextBox 14"/>
          <p:cNvSpPr txBox="1"/>
          <p:nvPr/>
        </p:nvSpPr>
        <p:spPr>
          <a:xfrm>
            <a:off x="8537172" y="4097185"/>
            <a:ext cx="3428088" cy="923330"/>
          </a:xfrm>
          <a:prstGeom prst="rect">
            <a:avLst/>
          </a:prstGeom>
          <a:noFill/>
        </p:spPr>
        <p:txBody>
          <a:bodyPr wrap="square" rtlCol="0">
            <a:spAutoFit/>
          </a:bodyPr>
          <a:lstStyle/>
          <a:p>
            <a:r>
              <a:rPr lang="en-US">
                <a:latin typeface="Open Sans" panose="020B0606030504020204" pitchFamily="34" charset="0"/>
                <a:ea typeface="Open Sans" panose="020B0606030504020204" pitchFamily="34" charset="0"/>
                <a:cs typeface="Open Sans" panose="020B0606030504020204" pitchFamily="34" charset="0"/>
              </a:rPr>
              <a:t>If no poll is currently open, you will see this message until it is time to vote.</a:t>
            </a:r>
          </a:p>
        </p:txBody>
      </p:sp>
      <p:pic>
        <p:nvPicPr>
          <p:cNvPr id="2" name="Picture 1"/>
          <p:cNvPicPr>
            <a:picLocks noChangeAspect="1"/>
          </p:cNvPicPr>
          <p:nvPr/>
        </p:nvPicPr>
        <p:blipFill rotWithShape="1">
          <a:blip r:embed="rId4"/>
          <a:srcRect l="566" t="149" r="377" b="13600"/>
          <a:stretch/>
        </p:blipFill>
        <p:spPr>
          <a:xfrm>
            <a:off x="1988583" y="1203090"/>
            <a:ext cx="5089062" cy="3221555"/>
          </a:xfrm>
          <a:prstGeom prst="rect">
            <a:avLst/>
          </a:prstGeom>
          <a:ln>
            <a:noFill/>
          </a:ln>
        </p:spPr>
      </p:pic>
      <p:sp>
        <p:nvSpPr>
          <p:cNvPr id="16" name="Right Arrow 15"/>
          <p:cNvSpPr/>
          <p:nvPr/>
        </p:nvSpPr>
        <p:spPr>
          <a:xfrm rot="11700000" flipH="1">
            <a:off x="1054370" y="1924200"/>
            <a:ext cx="982550" cy="30036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TextBox 16"/>
          <p:cNvSpPr txBox="1"/>
          <p:nvPr/>
        </p:nvSpPr>
        <p:spPr>
          <a:xfrm>
            <a:off x="8532808" y="149812"/>
            <a:ext cx="3338205" cy="2308324"/>
          </a:xfrm>
          <a:prstGeom prst="rect">
            <a:avLst/>
          </a:prstGeom>
          <a:noFill/>
        </p:spPr>
        <p:txBody>
          <a:bodyPr wrap="square" rtlCol="0" anchor="t">
            <a:spAutoFit/>
          </a:bodyPr>
          <a:lstStyle/>
          <a:p>
            <a:r>
              <a:rPr lang="en-US">
                <a:latin typeface="Open Sans"/>
                <a:ea typeface="Open Sans" panose="020B0606030504020204" pitchFamily="34" charset="0"/>
                <a:cs typeface="Open Sans" panose="020B0606030504020204" pitchFamily="34" charset="0"/>
              </a:rPr>
              <a:t>If your association enables proxy voting at the event, and if you will not be able to follow the event and would like to </a:t>
            </a:r>
            <a:r>
              <a:rPr lang="en-US" b="1">
                <a:latin typeface="Open Sans"/>
                <a:ea typeface="Open Sans" panose="020B0606030504020204" pitchFamily="34" charset="0"/>
                <a:cs typeface="Open Sans" panose="020B0606030504020204" pitchFamily="34" charset="0"/>
              </a:rPr>
              <a:t>give a proxy </a:t>
            </a:r>
            <a:r>
              <a:rPr lang="en-US">
                <a:latin typeface="Open Sans"/>
                <a:ea typeface="Open Sans" panose="020B0606030504020204" pitchFamily="34" charset="0"/>
                <a:cs typeface="Open Sans" panose="020B0606030504020204" pitchFamily="34" charset="0"/>
              </a:rPr>
              <a:t>to another voting member, you need to do so within the MSF </a:t>
            </a:r>
            <a:r>
              <a:rPr lang="en-US" err="1">
                <a:latin typeface="Open Sans"/>
                <a:ea typeface="Open Sans" panose="020B0606030504020204" pitchFamily="34" charset="0"/>
                <a:cs typeface="Open Sans" panose="020B0606030504020204" pitchFamily="34" charset="0"/>
              </a:rPr>
              <a:t>eVoting</a:t>
            </a:r>
            <a:r>
              <a:rPr lang="en-US">
                <a:latin typeface="Open Sans"/>
                <a:ea typeface="Open Sans" panose="020B0606030504020204" pitchFamily="34" charset="0"/>
                <a:cs typeface="Open Sans" panose="020B0606030504020204" pitchFamily="34" charset="0"/>
              </a:rPr>
              <a:t> System, here.</a:t>
            </a:r>
            <a:endParaRPr lang="en-US">
              <a:latin typeface="Open Sans"/>
            </a:endParaRPr>
          </a:p>
        </p:txBody>
      </p:sp>
      <p:sp>
        <p:nvSpPr>
          <p:cNvPr id="18" name="Rechteck 2">
            <a:extLst>
              <a:ext uri="{FF2B5EF4-FFF2-40B4-BE49-F238E27FC236}">
                <a16:creationId xmlns:a16="http://schemas.microsoft.com/office/drawing/2014/main" id="{57099156-62E4-485D-9104-A6A2AA6CBE98}"/>
              </a:ext>
            </a:extLst>
          </p:cNvPr>
          <p:cNvSpPr/>
          <p:nvPr/>
        </p:nvSpPr>
        <p:spPr>
          <a:xfrm>
            <a:off x="104027" y="117097"/>
            <a:ext cx="6603539" cy="450508"/>
          </a:xfrm>
          <a:prstGeom prst="rect">
            <a:avLst/>
          </a:prstGeom>
        </p:spPr>
        <p:txBody>
          <a:bodyPr wrap="square" anchor="t">
            <a:spAutoFit/>
          </a:bodyPr>
          <a:lstStyle/>
          <a:p>
            <a:pPr algn="just">
              <a:lnSpc>
                <a:spcPct val="130000"/>
              </a:lnSpc>
            </a:pPr>
            <a:r>
              <a:rPr lang="en-US" sz="2000">
                <a:solidFill>
                  <a:srgbClr val="FF0000"/>
                </a:solidFill>
                <a:latin typeface="Open Sans"/>
                <a:ea typeface="Open Sans" panose="020B0606030504020204" pitchFamily="34" charset="0"/>
                <a:cs typeface="Open Sans" panose="020B0606030504020204" pitchFamily="34" charset="0"/>
              </a:rPr>
              <a:t>Once you are in the system, you will see this:</a:t>
            </a:r>
          </a:p>
        </p:txBody>
      </p:sp>
      <p:sp>
        <p:nvSpPr>
          <p:cNvPr id="23" name="Right Arrow 15">
            <a:extLst>
              <a:ext uri="{FF2B5EF4-FFF2-40B4-BE49-F238E27FC236}">
                <a16:creationId xmlns:a16="http://schemas.microsoft.com/office/drawing/2014/main" id="{F1B05C03-08D0-42F6-8AC1-5C895F4149D2}"/>
              </a:ext>
            </a:extLst>
          </p:cNvPr>
          <p:cNvSpPr/>
          <p:nvPr/>
        </p:nvSpPr>
        <p:spPr>
          <a:xfrm rot="-60000" flipH="1">
            <a:off x="6953341" y="4198467"/>
            <a:ext cx="1512904" cy="346548"/>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4" name="Right Arrow 15">
            <a:extLst>
              <a:ext uri="{FF2B5EF4-FFF2-40B4-BE49-F238E27FC236}">
                <a16:creationId xmlns:a16="http://schemas.microsoft.com/office/drawing/2014/main" id="{0601174E-4BC3-45DC-80B6-9B14B552E53F}"/>
              </a:ext>
            </a:extLst>
          </p:cNvPr>
          <p:cNvSpPr/>
          <p:nvPr/>
        </p:nvSpPr>
        <p:spPr>
          <a:xfrm rot="900000" flipH="1">
            <a:off x="6653858" y="2942537"/>
            <a:ext cx="1928539" cy="32345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5" name="Right Arrow 15">
            <a:extLst>
              <a:ext uri="{FF2B5EF4-FFF2-40B4-BE49-F238E27FC236}">
                <a16:creationId xmlns:a16="http://schemas.microsoft.com/office/drawing/2014/main" id="{FB0DE11B-80F9-4B17-BACA-60B8A49398BB}"/>
              </a:ext>
            </a:extLst>
          </p:cNvPr>
          <p:cNvSpPr/>
          <p:nvPr/>
        </p:nvSpPr>
        <p:spPr>
          <a:xfrm rot="19920000" flipH="1">
            <a:off x="5139155" y="1677939"/>
            <a:ext cx="3521812" cy="323457"/>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19" name="Picture 18">
            <a:extLst>
              <a:ext uri="{FF2B5EF4-FFF2-40B4-BE49-F238E27FC236}">
                <a16:creationId xmlns:a16="http://schemas.microsoft.com/office/drawing/2014/main" id="{82E0F7C1-2039-4C66-AFFC-84FB66EE61CA}"/>
              </a:ext>
            </a:extLst>
          </p:cNvPr>
          <p:cNvPicPr>
            <a:picLocks noChangeAspect="1"/>
          </p:cNvPicPr>
          <p:nvPr/>
        </p:nvPicPr>
        <p:blipFill>
          <a:blip r:embed="rId5"/>
          <a:stretch>
            <a:fillRect/>
          </a:stretch>
        </p:blipFill>
        <p:spPr>
          <a:xfrm>
            <a:off x="2446964" y="1273481"/>
            <a:ext cx="256651" cy="256651"/>
          </a:xfrm>
          <a:prstGeom prst="rect">
            <a:avLst/>
          </a:prstGeom>
        </p:spPr>
      </p:pic>
    </p:spTree>
    <p:extLst>
      <p:ext uri="{BB962C8B-B14F-4D97-AF65-F5344CB8AC3E}">
        <p14:creationId xmlns:p14="http://schemas.microsoft.com/office/powerpoint/2010/main" val="234851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1F43-8197-4E85-9207-C9A48A1250F7}"/>
              </a:ext>
            </a:extLst>
          </p:cNvPr>
          <p:cNvSpPr>
            <a:spLocks noGrp="1"/>
          </p:cNvSpPr>
          <p:nvPr>
            <p:ph type="title"/>
          </p:nvPr>
        </p:nvSpPr>
        <p:spPr>
          <a:xfrm>
            <a:off x="668390" y="133487"/>
            <a:ext cx="10515600" cy="1325563"/>
          </a:xfrm>
        </p:spPr>
        <p:txBody>
          <a:bodyPr>
            <a:normAutofit/>
          </a:bodyPr>
          <a:lstStyle/>
          <a:p>
            <a:pPr algn="ctr"/>
            <a:r>
              <a:rPr lang="en-GB" sz="1600" dirty="0">
                <a:latin typeface="Open Sans"/>
                <a:ea typeface="Open Sans" panose="020B0606030504020204" pitchFamily="34" charset="0"/>
                <a:cs typeface="Open Sans" panose="020B0606030504020204" pitchFamily="34" charset="0"/>
              </a:rPr>
              <a:t>Once on the platform, you can vote. </a:t>
            </a:r>
            <a:br>
              <a:rPr lang="en-GB" sz="1600" dirty="0">
                <a:latin typeface="Open Sans" panose="020B0606030504020204" pitchFamily="34" charset="0"/>
                <a:ea typeface="Open Sans" panose="020B0606030504020204" pitchFamily="34" charset="0"/>
                <a:cs typeface="Open Sans" panose="020B0606030504020204" pitchFamily="34" charset="0"/>
              </a:rPr>
            </a:br>
            <a:br>
              <a:rPr lang="en-GB" sz="1600" dirty="0">
                <a:latin typeface="Open Sans" panose="020B0606030504020204" pitchFamily="34" charset="0"/>
                <a:ea typeface="Open Sans" panose="020B0606030504020204" pitchFamily="34" charset="0"/>
                <a:cs typeface="Open Sans" panose="020B0606030504020204" pitchFamily="34" charset="0"/>
              </a:rPr>
            </a:br>
            <a:r>
              <a:rPr lang="en-GB" sz="1600" dirty="0">
                <a:latin typeface="Open Sans"/>
                <a:ea typeface="Open Sans" panose="020B0606030504020204" pitchFamily="34" charset="0"/>
                <a:cs typeface="Open Sans" panose="020B0606030504020204" pitchFamily="34" charset="0"/>
              </a:rPr>
              <a:t>Each of the vote will appear once they are open. If nothing shows, either the votes have not opened yet, or you already casted your vote, or the votes have closed. Note that once you click "vote" you </a:t>
            </a:r>
            <a:r>
              <a:rPr lang="en-GB" sz="1600" b="1" dirty="0">
                <a:latin typeface="Open Sans"/>
                <a:ea typeface="Open Sans" panose="020B0606030504020204" pitchFamily="34" charset="0"/>
                <a:cs typeface="Open Sans" panose="020B0606030504020204" pitchFamily="34" charset="0"/>
              </a:rPr>
              <a:t>cannot</a:t>
            </a:r>
            <a:r>
              <a:rPr lang="en-GB" sz="1600" dirty="0">
                <a:latin typeface="Open Sans"/>
                <a:ea typeface="Open Sans" panose="020B0606030504020204" pitchFamily="34" charset="0"/>
                <a:cs typeface="Open Sans" panose="020B0606030504020204" pitchFamily="34" charset="0"/>
              </a:rPr>
              <a:t> change your vote any more!! </a:t>
            </a:r>
            <a:endParaRPr lang="en-GB" sz="1600" b="1" u="sng" dirty="0">
              <a:solidFill>
                <a:srgbClr val="FF0000"/>
              </a:solidFill>
              <a:latin typeface="Open Sans"/>
              <a:ea typeface="Open Sans" panose="020B0606030504020204" pitchFamily="34" charset="0"/>
              <a:cs typeface="Open Sans" panose="020B0606030504020204" pitchFamily="34" charset="0"/>
            </a:endParaRPr>
          </a:p>
        </p:txBody>
      </p:sp>
      <p:pic>
        <p:nvPicPr>
          <p:cNvPr id="3" name="Picture 2">
            <a:extLst>
              <a:ext uri="{FF2B5EF4-FFF2-40B4-BE49-F238E27FC236}">
                <a16:creationId xmlns:a16="http://schemas.microsoft.com/office/drawing/2014/main" id="{4B4C5D2F-5F66-4160-8FFA-58C8D86BCA22}"/>
              </a:ext>
            </a:extLst>
          </p:cNvPr>
          <p:cNvPicPr>
            <a:picLocks noChangeAspect="1"/>
          </p:cNvPicPr>
          <p:nvPr/>
        </p:nvPicPr>
        <p:blipFill rotWithShape="1">
          <a:blip r:embed="rId2"/>
          <a:srcRect l="92" t="-803" r="2839" b="3213"/>
          <a:stretch/>
        </p:blipFill>
        <p:spPr>
          <a:xfrm>
            <a:off x="344039" y="1455185"/>
            <a:ext cx="11064488" cy="5073883"/>
          </a:xfrm>
          <a:prstGeom prst="rect">
            <a:avLst/>
          </a:prstGeom>
        </p:spPr>
      </p:pic>
    </p:spTree>
    <p:extLst>
      <p:ext uri="{BB962C8B-B14F-4D97-AF65-F5344CB8AC3E}">
        <p14:creationId xmlns:p14="http://schemas.microsoft.com/office/powerpoint/2010/main" val="80631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AED7E-1F54-4447-9A18-5A29772F4BD0}"/>
              </a:ext>
            </a:extLst>
          </p:cNvPr>
          <p:cNvSpPr>
            <a:spLocks noGrp="1"/>
          </p:cNvSpPr>
          <p:nvPr>
            <p:ph type="title"/>
          </p:nvPr>
        </p:nvSpPr>
        <p:spPr>
          <a:xfrm>
            <a:off x="5528753" y="3842"/>
            <a:ext cx="5339119" cy="439944"/>
          </a:xfrm>
        </p:spPr>
        <p:txBody>
          <a:bodyPr>
            <a:noAutofit/>
          </a:bodyPr>
          <a:lstStyle/>
          <a:p>
            <a:pPr algn="ctr"/>
            <a:r>
              <a:rPr lang="en-US" sz="2000" b="1">
                <a:solidFill>
                  <a:srgbClr val="FF0000"/>
                </a:solidFill>
                <a:latin typeface="Open Sans"/>
                <a:ea typeface="Open Sans" panose="020B0606030504020204" pitchFamily="34" charset="0"/>
                <a:cs typeface="Open Sans" panose="020B0606030504020204" pitchFamily="34" charset="0"/>
              </a:rPr>
              <a:t>Proxy voting</a:t>
            </a:r>
          </a:p>
        </p:txBody>
      </p:sp>
      <p:sp>
        <p:nvSpPr>
          <p:cNvPr id="3" name="TextBox 2">
            <a:extLst>
              <a:ext uri="{FF2B5EF4-FFF2-40B4-BE49-F238E27FC236}">
                <a16:creationId xmlns:a16="http://schemas.microsoft.com/office/drawing/2014/main" id="{A9E48D9F-857A-4B2D-BA99-DD58F35F2D7F}"/>
              </a:ext>
            </a:extLst>
          </p:cNvPr>
          <p:cNvSpPr txBox="1"/>
          <p:nvPr/>
        </p:nvSpPr>
        <p:spPr>
          <a:xfrm>
            <a:off x="4714337" y="440053"/>
            <a:ext cx="7296370" cy="6771084"/>
          </a:xfrm>
          <a:prstGeom prst="rect">
            <a:avLst/>
          </a:prstGeom>
          <a:noFill/>
        </p:spPr>
        <p:txBody>
          <a:bodyPr wrap="square" rtlCol="0" anchor="t">
            <a:spAutoFit/>
          </a:bodyPr>
          <a:lstStyle/>
          <a:p>
            <a:r>
              <a:rPr lang="en-US" sz="1600">
                <a:latin typeface="Open Sans"/>
                <a:ea typeface="Open Sans" panose="020B0606030504020204" pitchFamily="34" charset="0"/>
                <a:cs typeface="Open Sans" panose="020B0606030504020204" pitchFamily="34" charset="0"/>
              </a:rPr>
              <a:t>To assign a proxy to another member of your association, you need to first connect to the MSF </a:t>
            </a:r>
            <a:r>
              <a:rPr lang="en-US" sz="1600" err="1">
                <a:latin typeface="Open Sans"/>
                <a:ea typeface="Open Sans" panose="020B0606030504020204" pitchFamily="34" charset="0"/>
                <a:cs typeface="Open Sans" panose="020B0606030504020204" pitchFamily="34" charset="0"/>
              </a:rPr>
              <a:t>eVoting</a:t>
            </a:r>
            <a:r>
              <a:rPr lang="en-US" sz="1600">
                <a:latin typeface="Open Sans"/>
                <a:ea typeface="Open Sans" panose="020B0606030504020204" pitchFamily="34" charset="0"/>
                <a:cs typeface="Open Sans" panose="020B0606030504020204" pitchFamily="34" charset="0"/>
              </a:rPr>
              <a:t> System as you will assign the proxy within the system</a:t>
            </a:r>
          </a:p>
          <a:p>
            <a:endParaRPr lang="en-US" sz="1600">
              <a:latin typeface="Open Sans" panose="020B0606030504020204" pitchFamily="34" charset="0"/>
              <a:ea typeface="Open Sans" panose="020B0606030504020204" pitchFamily="34" charset="0"/>
              <a:cs typeface="Open Sans" panose="020B0606030504020204" pitchFamily="34" charset="0"/>
            </a:endParaRPr>
          </a:p>
          <a:p>
            <a:r>
              <a:rPr lang="en-US" sz="1600">
                <a:latin typeface="Open Sans"/>
                <a:ea typeface="Open Sans" panose="020B0606030504020204" pitchFamily="34" charset="0"/>
                <a:cs typeface="Open Sans" panose="020B0606030504020204" pitchFamily="34" charset="0"/>
              </a:rPr>
              <a:t>Go on the second tab: “proxy”</a:t>
            </a:r>
          </a:p>
          <a:p>
            <a:endParaRPr lang="en-US" sz="1600">
              <a:latin typeface="Open Sans" panose="020B0606030504020204" pitchFamily="34" charset="0"/>
              <a:ea typeface="Open Sans" panose="020B0606030504020204" pitchFamily="34" charset="0"/>
              <a:cs typeface="Open Sans" panose="020B0606030504020204" pitchFamily="34" charset="0"/>
            </a:endParaRPr>
          </a:p>
          <a:p>
            <a:endParaRPr lang="en-US" sz="1600">
              <a:latin typeface="Open Sans" panose="020B0606030504020204" pitchFamily="34" charset="0"/>
              <a:ea typeface="Open Sans" panose="020B0606030504020204" pitchFamily="34" charset="0"/>
              <a:cs typeface="Open Sans" panose="020B0606030504020204" pitchFamily="34" charset="0"/>
            </a:endParaRPr>
          </a:p>
          <a:p>
            <a:r>
              <a:rPr lang="en-US" sz="1600">
                <a:latin typeface="Open Sans"/>
                <a:ea typeface="Open Sans" panose="020B0606030504020204" pitchFamily="34" charset="0"/>
                <a:cs typeface="Open Sans" panose="020B0606030504020204" pitchFamily="34" charset="0"/>
              </a:rPr>
              <a:t>Select the event you wish to delegate your voting rights to your proxy</a:t>
            </a:r>
          </a:p>
          <a:p>
            <a:endParaRPr lang="en-US" sz="1600">
              <a:latin typeface="Open Sans" panose="020B0606030504020204" pitchFamily="34" charset="0"/>
              <a:ea typeface="Open Sans" panose="020B0606030504020204" pitchFamily="34" charset="0"/>
              <a:cs typeface="Open Sans" panose="020B0606030504020204" pitchFamily="34" charset="0"/>
            </a:endParaRPr>
          </a:p>
          <a:p>
            <a:endParaRPr lang="en-US" sz="1600">
              <a:latin typeface="Open Sans"/>
              <a:ea typeface="Open Sans" panose="020B0606030504020204" pitchFamily="34" charset="0"/>
              <a:cs typeface="Open Sans" panose="020B0606030504020204" pitchFamily="34" charset="0"/>
            </a:endParaRPr>
          </a:p>
          <a:p>
            <a:r>
              <a:rPr lang="en-US" sz="1600">
                <a:latin typeface="Open Sans"/>
                <a:ea typeface="Open Sans" panose="020B0606030504020204" pitchFamily="34" charset="0"/>
                <a:cs typeface="Open Sans" panose="020B0606030504020204" pitchFamily="34" charset="0"/>
              </a:rPr>
              <a:t>In the Proxy field, type the first letter(s) of the name of the person you wish to assign as your proxy.</a:t>
            </a:r>
            <a:endParaRPr lang="en-US">
              <a:latin typeface="Calibri" panose="020F0502020204030204"/>
              <a:ea typeface="Open Sans" panose="020B0606030504020204" pitchFamily="34" charset="0"/>
              <a:cs typeface="Calibri" panose="020F0502020204030204"/>
            </a:endParaRPr>
          </a:p>
          <a:p>
            <a:endParaRPr lang="en-US">
              <a:cs typeface="Calibri" panose="020F0502020204030204"/>
            </a:endParaRPr>
          </a:p>
          <a:p>
            <a:r>
              <a:rPr lang="en-US" sz="1600">
                <a:latin typeface="Open Sans"/>
                <a:ea typeface="Open Sans" panose="020B0606030504020204" pitchFamily="34" charset="0"/>
                <a:cs typeface="Open Sans" panose="020B0606030504020204" pitchFamily="34" charset="0"/>
              </a:rPr>
              <a:t>You can also enter a ‘space’ and have a look at the other members invited to the event who have not yet reached the maximum number of proxies.</a:t>
            </a:r>
          </a:p>
          <a:p>
            <a:endParaRPr lang="en-US" sz="1600">
              <a:latin typeface="Open Sans"/>
              <a:ea typeface="Open Sans" panose="020B0606030504020204" pitchFamily="34" charset="0"/>
              <a:cs typeface="Open Sans" panose="020B0606030504020204" pitchFamily="34" charset="0"/>
            </a:endParaRPr>
          </a:p>
          <a:p>
            <a:endParaRPr lang="en-US" sz="1600">
              <a:latin typeface="Open Sans"/>
              <a:ea typeface="Open Sans" panose="020B0606030504020204" pitchFamily="34" charset="0"/>
              <a:cs typeface="Open Sans" panose="020B0606030504020204" pitchFamily="34" charset="0"/>
            </a:endParaRPr>
          </a:p>
          <a:p>
            <a:endParaRPr lang="en-US" sz="1600">
              <a:latin typeface="Open Sans"/>
              <a:ea typeface="Open Sans" panose="020B0606030504020204" pitchFamily="34" charset="0"/>
              <a:cs typeface="Open Sans" panose="020B0606030504020204" pitchFamily="34" charset="0"/>
            </a:endParaRPr>
          </a:p>
          <a:p>
            <a:endParaRPr lang="en-US" sz="1600">
              <a:latin typeface="Open Sans"/>
              <a:ea typeface="Open Sans" panose="020B0606030504020204" pitchFamily="34" charset="0"/>
              <a:cs typeface="Open Sans" panose="020B0606030504020204" pitchFamily="34" charset="0"/>
            </a:endParaRPr>
          </a:p>
          <a:p>
            <a:r>
              <a:rPr lang="en-US" sz="1600">
                <a:latin typeface="Open Sans"/>
                <a:ea typeface="Open Sans" panose="020B0606030504020204" pitchFamily="34" charset="0"/>
                <a:cs typeface="Open Sans" panose="020B0606030504020204" pitchFamily="34" charset="0"/>
              </a:rPr>
              <a:t>Make sure that you first check with the person if they are willing to vote on your behalf, then select them in the system. You will now see each open poll to vote for yourself, as well as for your proxy.</a:t>
            </a:r>
          </a:p>
          <a:p>
            <a:endParaRPr lang="en-US" sz="1600">
              <a:latin typeface="Open Sans"/>
              <a:ea typeface="Open Sans" panose="020B0606030504020204" pitchFamily="34" charset="0"/>
              <a:cs typeface="Open Sans" panose="020B0606030504020204" pitchFamily="34" charset="0"/>
            </a:endParaRPr>
          </a:p>
          <a:p>
            <a:r>
              <a:rPr lang="en-US" sz="1600">
                <a:latin typeface="Open Sans"/>
                <a:ea typeface="Open Sans" panose="020B0606030504020204" pitchFamily="34" charset="0"/>
                <a:cs typeface="Open Sans" panose="020B0606030504020204" pitchFamily="34" charset="0"/>
              </a:rPr>
              <a:t>Should your proxy decide to vote themselves online after all, the first person among you casting the vote will have their vote registered. The system will not make it possible for both of you to vote on the same poll.</a:t>
            </a:r>
          </a:p>
        </p:txBody>
      </p:sp>
      <p:pic>
        <p:nvPicPr>
          <p:cNvPr id="5" name="Picture 4">
            <a:extLst>
              <a:ext uri="{FF2B5EF4-FFF2-40B4-BE49-F238E27FC236}">
                <a16:creationId xmlns:a16="http://schemas.microsoft.com/office/drawing/2014/main" id="{71ABAC4F-7E78-4AAD-AF5D-560CF2AFF947}"/>
              </a:ext>
            </a:extLst>
          </p:cNvPr>
          <p:cNvPicPr>
            <a:picLocks noChangeAspect="1"/>
          </p:cNvPicPr>
          <p:nvPr/>
        </p:nvPicPr>
        <p:blipFill>
          <a:blip r:embed="rId2"/>
          <a:stretch>
            <a:fillRect/>
          </a:stretch>
        </p:blipFill>
        <p:spPr>
          <a:xfrm>
            <a:off x="6201966" y="4137081"/>
            <a:ext cx="3442204" cy="821615"/>
          </a:xfrm>
          <a:prstGeom prst="rect">
            <a:avLst/>
          </a:prstGeom>
        </p:spPr>
      </p:pic>
      <p:pic>
        <p:nvPicPr>
          <p:cNvPr id="7" name="Picture 7" descr="A picture containing drawing&#10;&#10;Description generated with very high confidence">
            <a:extLst>
              <a:ext uri="{FF2B5EF4-FFF2-40B4-BE49-F238E27FC236}">
                <a16:creationId xmlns:a16="http://schemas.microsoft.com/office/drawing/2014/main" id="{EA914F16-6047-4EAD-BF3F-7D9A20CE6996}"/>
              </a:ext>
            </a:extLst>
          </p:cNvPr>
          <p:cNvPicPr>
            <a:picLocks noChangeAspect="1"/>
          </p:cNvPicPr>
          <p:nvPr/>
        </p:nvPicPr>
        <p:blipFill>
          <a:blip r:embed="rId3"/>
          <a:stretch>
            <a:fillRect/>
          </a:stretch>
        </p:blipFill>
        <p:spPr>
          <a:xfrm>
            <a:off x="202946" y="113146"/>
            <a:ext cx="3438743" cy="6423890"/>
          </a:xfrm>
          <a:prstGeom prst="rect">
            <a:avLst/>
          </a:prstGeom>
        </p:spPr>
      </p:pic>
      <p:pic>
        <p:nvPicPr>
          <p:cNvPr id="4" name="Picture 3">
            <a:extLst>
              <a:ext uri="{FF2B5EF4-FFF2-40B4-BE49-F238E27FC236}">
                <a16:creationId xmlns:a16="http://schemas.microsoft.com/office/drawing/2014/main" id="{EC3D63EB-7179-49D2-9992-BA429F411946}"/>
              </a:ext>
            </a:extLst>
          </p:cNvPr>
          <p:cNvPicPr>
            <a:picLocks noChangeAspect="1"/>
          </p:cNvPicPr>
          <p:nvPr/>
        </p:nvPicPr>
        <p:blipFill rotWithShape="1">
          <a:blip r:embed="rId4"/>
          <a:srcRect t="45" r="4432" b="316"/>
          <a:stretch/>
        </p:blipFill>
        <p:spPr>
          <a:xfrm>
            <a:off x="632362" y="1174529"/>
            <a:ext cx="2673622" cy="4295172"/>
          </a:xfrm>
          <a:prstGeom prst="rect">
            <a:avLst/>
          </a:prstGeom>
        </p:spPr>
      </p:pic>
      <p:sp>
        <p:nvSpPr>
          <p:cNvPr id="10" name="Right Arrow 15">
            <a:extLst>
              <a:ext uri="{FF2B5EF4-FFF2-40B4-BE49-F238E27FC236}">
                <a16:creationId xmlns:a16="http://schemas.microsoft.com/office/drawing/2014/main" id="{35975573-B18C-4837-946B-A9E5CD72FE85}"/>
              </a:ext>
            </a:extLst>
          </p:cNvPr>
          <p:cNvSpPr/>
          <p:nvPr/>
        </p:nvSpPr>
        <p:spPr>
          <a:xfrm rot="300000" flipH="1">
            <a:off x="2582230" y="1550248"/>
            <a:ext cx="2217176" cy="26573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ight Arrow 15">
            <a:extLst>
              <a:ext uri="{FF2B5EF4-FFF2-40B4-BE49-F238E27FC236}">
                <a16:creationId xmlns:a16="http://schemas.microsoft.com/office/drawing/2014/main" id="{4DC91A27-BD1A-4DA4-8A8C-222D46D3CF55}"/>
              </a:ext>
            </a:extLst>
          </p:cNvPr>
          <p:cNvSpPr/>
          <p:nvPr/>
        </p:nvSpPr>
        <p:spPr>
          <a:xfrm rot="20820000" flipH="1">
            <a:off x="3254575" y="2571197"/>
            <a:ext cx="1535994" cy="231093"/>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Right Arrow 15">
            <a:extLst>
              <a:ext uri="{FF2B5EF4-FFF2-40B4-BE49-F238E27FC236}">
                <a16:creationId xmlns:a16="http://schemas.microsoft.com/office/drawing/2014/main" id="{D6E6C8AD-24BB-43B4-829D-BA3A649CA156}"/>
              </a:ext>
            </a:extLst>
          </p:cNvPr>
          <p:cNvSpPr/>
          <p:nvPr/>
        </p:nvSpPr>
        <p:spPr>
          <a:xfrm rot="20340000" flipH="1" flipV="1">
            <a:off x="1076367" y="3764373"/>
            <a:ext cx="3718085" cy="265362"/>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3885032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5c7bd32-b7aa-48c6-b160-768a6d305643">
      <Terms xmlns="http://schemas.microsoft.com/office/infopath/2007/PartnerControls"/>
    </lcf76f155ced4ddcb4097134ff3c332f>
    <TaxCatchAll xmlns="20c1abfa-485b-41c9-a329-38772ca1fd4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101CA36E438741BC7DA598966737EF" ma:contentTypeVersion="15" ma:contentTypeDescription="Create a new document." ma:contentTypeScope="" ma:versionID="ae139d4973b71407c3886660475e685c">
  <xsd:schema xmlns:xsd="http://www.w3.org/2001/XMLSchema" xmlns:xs="http://www.w3.org/2001/XMLSchema" xmlns:p="http://schemas.microsoft.com/office/2006/metadata/properties" xmlns:ns2="55c7bd32-b7aa-48c6-b160-768a6d305643" xmlns:ns3="6d5471d3-5bd1-4912-a3e1-a7b899e20559" xmlns:ns4="20c1abfa-485b-41c9-a329-38772ca1fd48" targetNamespace="http://schemas.microsoft.com/office/2006/metadata/properties" ma:root="true" ma:fieldsID="ed045d31070e2b73e6498c309a67f4a2" ns2:_="" ns3:_="" ns4:_="">
    <xsd:import namespace="55c7bd32-b7aa-48c6-b160-768a6d305643"/>
    <xsd:import namespace="6d5471d3-5bd1-4912-a3e1-a7b899e20559"/>
    <xsd:import namespace="20c1abfa-485b-41c9-a329-38772ca1fd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c7bd32-b7aa-48c6-b160-768a6d3056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f8169e7-20d4-4f95-9450-953b2d8ea51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d5471d3-5bd1-4912-a3e1-a7b899e2055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c1abfa-485b-41c9-a329-38772ca1fd48"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bb6d9609-4c34-49e3-897d-8a8d177b9642}" ma:internalName="TaxCatchAll" ma:showField="CatchAllData" ma:web="6d5471d3-5bd1-4912-a3e1-a7b899e205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C00909-7DC3-4A81-A268-9AC5B1E57F75}">
  <ds:schemaRefs>
    <ds:schemaRef ds:uri="http://schemas.microsoft.com/sharepoint/v3/contenttype/forms"/>
  </ds:schemaRefs>
</ds:datastoreItem>
</file>

<file path=customXml/itemProps2.xml><?xml version="1.0" encoding="utf-8"?>
<ds:datastoreItem xmlns:ds="http://schemas.openxmlformats.org/officeDocument/2006/customXml" ds:itemID="{39CB82C7-F42F-4467-B06A-C6D8DB05FA4A}">
  <ds:schemaRefs>
    <ds:schemaRef ds:uri="http://purl.org/dc/dcmitype/"/>
    <ds:schemaRef ds:uri="http://www.w3.org/XML/1998/namespace"/>
    <ds:schemaRef ds:uri="20c1abfa-485b-41c9-a329-38772ca1fd48"/>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6d5471d3-5bd1-4912-a3e1-a7b899e20559"/>
    <ds:schemaRef ds:uri="55c7bd32-b7aa-48c6-b160-768a6d305643"/>
    <ds:schemaRef ds:uri="http://purl.org/dc/terms/"/>
  </ds:schemaRefs>
</ds:datastoreItem>
</file>

<file path=customXml/itemProps3.xml><?xml version="1.0" encoding="utf-8"?>
<ds:datastoreItem xmlns:ds="http://schemas.openxmlformats.org/officeDocument/2006/customXml" ds:itemID="{48C04787-33FD-41F3-AB62-D0148D0CEE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c7bd32-b7aa-48c6-b160-768a6d305643"/>
    <ds:schemaRef ds:uri="6d5471d3-5bd1-4912-a3e1-a7b899e20559"/>
    <ds:schemaRef ds:uri="20c1abfa-485b-41c9-a329-38772ca1f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998</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Once on the platform, you can vote.   Each of the vote will appear once they are open. If nothing shows, either the votes have not opened yet, or you already casted your vote, or the votes have closed. Note that once you click "vote" you cannot change your vote any more!! </vt:lpstr>
      <vt:lpstr>Proxy voting</vt:lpstr>
      <vt:lpstr>Proxy holder view</vt:lpstr>
      <vt:lpstr>Voting for proxy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Helene PONPON</dc:creator>
  <cp:lastModifiedBy>Robert Chikowero</cp:lastModifiedBy>
  <cp:revision>24</cp:revision>
  <dcterms:created xsi:type="dcterms:W3CDTF">2020-04-21T08:35:58Z</dcterms:created>
  <dcterms:modified xsi:type="dcterms:W3CDTF">2023-04-13T13:57:22Z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0x0101003D101CA36E438741BC7DA598966737EF</vt:lpwstr>
  </property>
  <property fmtid="{D5CDD505-2E9C-101B-9397-08002B2CF9AE}" pid="3" name="MediaServiceImageTags">
    <vt:lpwstr/>
  </property>
</Properties>
</file>