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17"/>
  </p:notesMasterIdLst>
  <p:sldIdLst>
    <p:sldId id="302" r:id="rId5"/>
    <p:sldId id="303" r:id="rId6"/>
    <p:sldId id="304" r:id="rId7"/>
    <p:sldId id="287" r:id="rId8"/>
    <p:sldId id="309" r:id="rId9"/>
    <p:sldId id="308" r:id="rId10"/>
    <p:sldId id="259" r:id="rId11"/>
    <p:sldId id="291" r:id="rId12"/>
    <p:sldId id="310" r:id="rId13"/>
    <p:sldId id="311" r:id="rId14"/>
    <p:sldId id="312" r:id="rId15"/>
    <p:sldId id="289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ie Leveau" userId="S::sylvie.leveau@oslo.msf.org::b2981427-b5cf-499d-8b27-ab81c8c9fd85" providerId="AD" clId="Web-{3AD0AF84-1454-4667-B85D-9576048D0D5F}"/>
    <pc:docChg chg="delSld modSld sldOrd">
      <pc:chgData name="Sylvie Leveau" userId="S::sylvie.leveau@oslo.msf.org::b2981427-b5cf-499d-8b27-ab81c8c9fd85" providerId="AD" clId="Web-{3AD0AF84-1454-4667-B85D-9576048D0D5F}" dt="2020-04-22T16:40:53.408" v="63" actId="20577"/>
      <pc:docMkLst>
        <pc:docMk/>
      </pc:docMkLst>
      <pc:sldChg chg="modSp">
        <pc:chgData name="Sylvie Leveau" userId="S::sylvie.leveau@oslo.msf.org::b2981427-b5cf-499d-8b27-ab81c8c9fd85" providerId="AD" clId="Web-{3AD0AF84-1454-4667-B85D-9576048D0D5F}" dt="2020-04-22T16:32:39.847" v="2" actId="1076"/>
        <pc:sldMkLst>
          <pc:docMk/>
          <pc:sldMk cId="2348512027" sldId="259"/>
        </pc:sldMkLst>
        <pc:spChg chg="mod">
          <ac:chgData name="Sylvie Leveau" userId="S::sylvie.leveau@oslo.msf.org::b2981427-b5cf-499d-8b27-ab81c8c9fd85" providerId="AD" clId="Web-{3AD0AF84-1454-4667-B85D-9576048D0D5F}" dt="2020-04-22T16:32:39.847" v="2" actId="1076"/>
          <ac:spMkLst>
            <pc:docMk/>
            <pc:sldMk cId="2348512027" sldId="259"/>
            <ac:spMk id="16" creationId="{00000000-0000-0000-0000-000000000000}"/>
          </ac:spMkLst>
        </pc:spChg>
      </pc:sldChg>
      <pc:sldChg chg="modSp">
        <pc:chgData name="Sylvie Leveau" userId="S::sylvie.leveau@oslo.msf.org::b2981427-b5cf-499d-8b27-ab81c8c9fd85" providerId="AD" clId="Web-{3AD0AF84-1454-4667-B85D-9576048D0D5F}" dt="2020-04-22T16:34:09.175" v="11" actId="20577"/>
        <pc:sldMkLst>
          <pc:docMk/>
          <pc:sldMk cId="1388503285" sldId="296"/>
        </pc:sldMkLst>
        <pc:spChg chg="mod">
          <ac:chgData name="Sylvie Leveau" userId="S::sylvie.leveau@oslo.msf.org::b2981427-b5cf-499d-8b27-ab81c8c9fd85" providerId="AD" clId="Web-{3AD0AF84-1454-4667-B85D-9576048D0D5F}" dt="2020-04-22T16:34:09.175" v="11" actId="20577"/>
          <ac:spMkLst>
            <pc:docMk/>
            <pc:sldMk cId="1388503285" sldId="296"/>
            <ac:spMk id="3" creationId="{A9E48D9F-857A-4B2D-BA99-DD58F35F2D7F}"/>
          </ac:spMkLst>
        </pc:spChg>
      </pc:sldChg>
      <pc:sldChg chg="modSp">
        <pc:chgData name="Sylvie Leveau" userId="S::sylvie.leveau@oslo.msf.org::b2981427-b5cf-499d-8b27-ab81c8c9fd85" providerId="AD" clId="Web-{3AD0AF84-1454-4667-B85D-9576048D0D5F}" dt="2020-04-22T16:35:01.050" v="14" actId="14100"/>
        <pc:sldMkLst>
          <pc:docMk/>
          <pc:sldMk cId="1095634066" sldId="297"/>
        </pc:sldMkLst>
        <pc:cxnChg chg="mod">
          <ac:chgData name="Sylvie Leveau" userId="S::sylvie.leveau@oslo.msf.org::b2981427-b5cf-499d-8b27-ab81c8c9fd85" providerId="AD" clId="Web-{3AD0AF84-1454-4667-B85D-9576048D0D5F}" dt="2020-04-22T16:34:40.050" v="13" actId="14100"/>
          <ac:cxnSpMkLst>
            <pc:docMk/>
            <pc:sldMk cId="1095634066" sldId="297"/>
            <ac:cxnSpMk id="10" creationId="{B0B41330-5B23-440A-97DF-779B818EC51B}"/>
          </ac:cxnSpMkLst>
        </pc:cxnChg>
        <pc:cxnChg chg="mod">
          <ac:chgData name="Sylvie Leveau" userId="S::sylvie.leveau@oslo.msf.org::b2981427-b5cf-499d-8b27-ab81c8c9fd85" providerId="AD" clId="Web-{3AD0AF84-1454-4667-B85D-9576048D0D5F}" dt="2020-04-22T16:35:01.050" v="14" actId="14100"/>
          <ac:cxnSpMkLst>
            <pc:docMk/>
            <pc:sldMk cId="1095634066" sldId="297"/>
            <ac:cxnSpMk id="14" creationId="{47435DD4-6966-4D9A-A750-64255061F22C}"/>
          </ac:cxnSpMkLst>
        </pc:cxnChg>
      </pc:sldChg>
      <pc:sldChg chg="addSp delSp modSp">
        <pc:chgData name="Sylvie Leveau" userId="S::sylvie.leveau@oslo.msf.org::b2981427-b5cf-499d-8b27-ab81c8c9fd85" providerId="AD" clId="Web-{3AD0AF84-1454-4667-B85D-9576048D0D5F}" dt="2020-04-22T16:40:07.674" v="53" actId="14100"/>
        <pc:sldMkLst>
          <pc:docMk/>
          <pc:sldMk cId="3670043298" sldId="298"/>
        </pc:sldMkLst>
        <pc:spChg chg="mod">
          <ac:chgData name="Sylvie Leveau" userId="S::sylvie.leveau@oslo.msf.org::b2981427-b5cf-499d-8b27-ab81c8c9fd85" providerId="AD" clId="Web-{3AD0AF84-1454-4667-B85D-9576048D0D5F}" dt="2020-04-22T16:37:34.846" v="32" actId="1076"/>
          <ac:spMkLst>
            <pc:docMk/>
            <pc:sldMk cId="3670043298" sldId="298"/>
            <ac:spMk id="2" creationId="{3CA7F54E-E912-47C8-8A76-D0070B8FC45A}"/>
          </ac:spMkLst>
        </pc:spChg>
        <pc:spChg chg="mod">
          <ac:chgData name="Sylvie Leveau" userId="S::sylvie.leveau@oslo.msf.org::b2981427-b5cf-499d-8b27-ab81c8c9fd85" providerId="AD" clId="Web-{3AD0AF84-1454-4667-B85D-9576048D0D5F}" dt="2020-04-22T16:39:25.924" v="47" actId="20577"/>
          <ac:spMkLst>
            <pc:docMk/>
            <pc:sldMk cId="3670043298" sldId="298"/>
            <ac:spMk id="4" creationId="{655F3057-93B0-4AFA-96D9-2592A44F3675}"/>
          </ac:spMkLst>
        </pc:spChg>
        <pc:spChg chg="add mod">
          <ac:chgData name="Sylvie Leveau" userId="S::sylvie.leveau@oslo.msf.org::b2981427-b5cf-499d-8b27-ab81c8c9fd85" providerId="AD" clId="Web-{3AD0AF84-1454-4667-B85D-9576048D0D5F}" dt="2020-04-22T16:39:17.284" v="45"/>
          <ac:spMkLst>
            <pc:docMk/>
            <pc:sldMk cId="3670043298" sldId="298"/>
            <ac:spMk id="13" creationId="{EFADAE8A-944F-46A9-A8FE-D5BEBEEA5A9D}"/>
          </ac:spMkLst>
        </pc:spChg>
        <pc:picChg chg="mod">
          <ac:chgData name="Sylvie Leveau" userId="S::sylvie.leveau@oslo.msf.org::b2981427-b5cf-499d-8b27-ab81c8c9fd85" providerId="AD" clId="Web-{3AD0AF84-1454-4667-B85D-9576048D0D5F}" dt="2020-04-22T16:37:50.377" v="35" actId="1076"/>
          <ac:picMkLst>
            <pc:docMk/>
            <pc:sldMk cId="3670043298" sldId="298"/>
            <ac:picMk id="3" creationId="{1228EDDE-C433-4634-B22C-0DD114007A02}"/>
          </ac:picMkLst>
        </pc:picChg>
        <pc:picChg chg="add mod">
          <ac:chgData name="Sylvie Leveau" userId="S::sylvie.leveau@oslo.msf.org::b2981427-b5cf-499d-8b27-ab81c8c9fd85" providerId="AD" clId="Web-{3AD0AF84-1454-4667-B85D-9576048D0D5F}" dt="2020-04-22T16:37:26.409" v="29" actId="1076"/>
          <ac:picMkLst>
            <pc:docMk/>
            <pc:sldMk cId="3670043298" sldId="298"/>
            <ac:picMk id="5" creationId="{D84DB700-B102-464D-9F8D-AEA9FBF1F469}"/>
          </ac:picMkLst>
        </pc:picChg>
        <pc:picChg chg="mod">
          <ac:chgData name="Sylvie Leveau" userId="S::sylvie.leveau@oslo.msf.org::b2981427-b5cf-499d-8b27-ab81c8c9fd85" providerId="AD" clId="Web-{3AD0AF84-1454-4667-B85D-9576048D0D5F}" dt="2020-04-22T16:37:43.346" v="34" actId="1076"/>
          <ac:picMkLst>
            <pc:docMk/>
            <pc:sldMk cId="3670043298" sldId="298"/>
            <ac:picMk id="6" creationId="{3174AA0F-E0E2-45E6-ADD5-C9D86ABB7B9E}"/>
          </ac:picMkLst>
        </pc:picChg>
        <pc:picChg chg="add mod">
          <ac:chgData name="Sylvie Leveau" userId="S::sylvie.leveau@oslo.msf.org::b2981427-b5cf-499d-8b27-ab81c8c9fd85" providerId="AD" clId="Web-{3AD0AF84-1454-4667-B85D-9576048D0D5F}" dt="2020-04-22T16:37:26.424" v="30" actId="1076"/>
          <ac:picMkLst>
            <pc:docMk/>
            <pc:sldMk cId="3670043298" sldId="298"/>
            <ac:picMk id="7" creationId="{0F71BC56-64DB-45C1-A7A3-3D1EC6A0DD1E}"/>
          </ac:picMkLst>
        </pc:picChg>
        <pc:picChg chg="del">
          <ac:chgData name="Sylvie Leveau" userId="S::sylvie.leveau@oslo.msf.org::b2981427-b5cf-499d-8b27-ab81c8c9fd85" providerId="AD" clId="Web-{3AD0AF84-1454-4667-B85D-9576048D0D5F}" dt="2020-04-22T16:36:10.190" v="16"/>
          <ac:picMkLst>
            <pc:docMk/>
            <pc:sldMk cId="3670043298" sldId="298"/>
            <ac:picMk id="8" creationId="{E77349B5-9FDA-44C9-8516-C4C44C5FF5ED}"/>
          </ac:picMkLst>
        </pc:picChg>
        <pc:cxnChg chg="mod">
          <ac:chgData name="Sylvie Leveau" userId="S::sylvie.leveau@oslo.msf.org::b2981427-b5cf-499d-8b27-ab81c8c9fd85" providerId="AD" clId="Web-{3AD0AF84-1454-4667-B85D-9576048D0D5F}" dt="2020-04-22T16:39:38.268" v="49" actId="14100"/>
          <ac:cxnSpMkLst>
            <pc:docMk/>
            <pc:sldMk cId="3670043298" sldId="298"/>
            <ac:cxnSpMk id="11" creationId="{7451025E-19EF-4D48-A390-8B154E0658B7}"/>
          </ac:cxnSpMkLst>
        </pc:cxnChg>
        <pc:cxnChg chg="add mod">
          <ac:chgData name="Sylvie Leveau" userId="S::sylvie.leveau@oslo.msf.org::b2981427-b5cf-499d-8b27-ab81c8c9fd85" providerId="AD" clId="Web-{3AD0AF84-1454-4667-B85D-9576048D0D5F}" dt="2020-04-22T16:40:07.674" v="53" actId="14100"/>
          <ac:cxnSpMkLst>
            <pc:docMk/>
            <pc:sldMk cId="3670043298" sldId="298"/>
            <ac:cxnSpMk id="14" creationId="{CC487423-AE37-4D2D-AAB5-7076B8842BCD}"/>
          </ac:cxnSpMkLst>
        </pc:cxnChg>
      </pc:sldChg>
      <pc:sldChg chg="del ord">
        <pc:chgData name="Sylvie Leveau" userId="S::sylvie.leveau@oslo.msf.org::b2981427-b5cf-499d-8b27-ab81c8c9fd85" providerId="AD" clId="Web-{3AD0AF84-1454-4667-B85D-9576048D0D5F}" dt="2020-04-22T16:40:11.752" v="54"/>
        <pc:sldMkLst>
          <pc:docMk/>
          <pc:sldMk cId="907523052" sldId="299"/>
        </pc:sldMkLst>
      </pc:sldChg>
      <pc:sldChg chg="delSp modSp">
        <pc:chgData name="Sylvie Leveau" userId="S::sylvie.leveau@oslo.msf.org::b2981427-b5cf-499d-8b27-ab81c8c9fd85" providerId="AD" clId="Web-{3AD0AF84-1454-4667-B85D-9576048D0D5F}" dt="2020-04-22T16:40:52.393" v="61" actId="20577"/>
        <pc:sldMkLst>
          <pc:docMk/>
          <pc:sldMk cId="512613197" sldId="302"/>
        </pc:sldMkLst>
        <pc:spChg chg="mod">
          <ac:chgData name="Sylvie Leveau" userId="S::sylvie.leveau@oslo.msf.org::b2981427-b5cf-499d-8b27-ab81c8c9fd85" providerId="AD" clId="Web-{3AD0AF84-1454-4667-B85D-9576048D0D5F}" dt="2020-04-22T16:40:52.393" v="61" actId="20577"/>
          <ac:spMkLst>
            <pc:docMk/>
            <pc:sldMk cId="512613197" sldId="302"/>
            <ac:spMk id="5" creationId="{6CD2BBD2-8D1B-49D3-A432-694C84C5B7ED}"/>
          </ac:spMkLst>
        </pc:spChg>
        <pc:spChg chg="del mod">
          <ac:chgData name="Sylvie Leveau" userId="S::sylvie.leveau@oslo.msf.org::b2981427-b5cf-499d-8b27-ab81c8c9fd85" providerId="AD" clId="Web-{3AD0AF84-1454-4667-B85D-9576048D0D5F}" dt="2020-04-22T16:40:49.455" v="60"/>
          <ac:spMkLst>
            <pc:docMk/>
            <pc:sldMk cId="512613197" sldId="302"/>
            <ac:spMk id="7" creationId="{44E0C857-D71C-4A0E-843A-2A56DDCF1E46}"/>
          </ac:spMkLst>
        </pc:spChg>
        <pc:cxnChg chg="del">
          <ac:chgData name="Sylvie Leveau" userId="S::sylvie.leveau@oslo.msf.org::b2981427-b5cf-499d-8b27-ab81c8c9fd85" providerId="AD" clId="Web-{3AD0AF84-1454-4667-B85D-9576048D0D5F}" dt="2020-04-22T16:40:46.471" v="59"/>
          <ac:cxnSpMkLst>
            <pc:docMk/>
            <pc:sldMk cId="512613197" sldId="302"/>
            <ac:cxnSpMk id="16" creationId="{AB846145-A3A9-418E-8E1E-0E56188276C5}"/>
          </ac:cxnSpMkLst>
        </pc:cxnChg>
      </pc:sldChg>
      <pc:sldChg chg="del">
        <pc:chgData name="Sylvie Leveau" userId="S::sylvie.leveau@oslo.msf.org::b2981427-b5cf-499d-8b27-ab81c8c9fd85" providerId="AD" clId="Web-{3AD0AF84-1454-4667-B85D-9576048D0D5F}" dt="2020-04-22T16:40:33.783" v="55"/>
        <pc:sldMkLst>
          <pc:docMk/>
          <pc:sldMk cId="2010055830" sldId="306"/>
        </pc:sldMkLst>
      </pc:sldChg>
    </pc:docChg>
  </pc:docChgLst>
  <pc:docChgLst>
    <pc:chgData name="MSFNO Association" userId="S::msfno.association@oslo.msf.org::18932748-f4cf-4ffa-b11e-c90ddddd8474" providerId="AD" clId="Web-{3C07EB85-E4CE-49C1-B8D9-41CEF1C1B5B0}"/>
    <pc:docChg chg="modSld">
      <pc:chgData name="MSFNO Association" userId="S::msfno.association@oslo.msf.org::18932748-f4cf-4ffa-b11e-c90ddddd8474" providerId="AD" clId="Web-{3C07EB85-E4CE-49C1-B8D9-41CEF1C1B5B0}" dt="2020-04-22T13:58:21.663" v="17" actId="1076"/>
      <pc:docMkLst>
        <pc:docMk/>
      </pc:docMkLst>
      <pc:sldChg chg="modSp">
        <pc:chgData name="MSFNO Association" userId="S::msfno.association@oslo.msf.org::18932748-f4cf-4ffa-b11e-c90ddddd8474" providerId="AD" clId="Web-{3C07EB85-E4CE-49C1-B8D9-41CEF1C1B5B0}" dt="2020-04-22T13:58:21.663" v="17" actId="1076"/>
        <pc:sldMkLst>
          <pc:docMk/>
          <pc:sldMk cId="3817041991" sldId="303"/>
        </pc:sldMkLst>
        <pc:spChg chg="mod">
          <ac:chgData name="MSFNO Association" userId="S::msfno.association@oslo.msf.org::18932748-f4cf-4ffa-b11e-c90ddddd8474" providerId="AD" clId="Web-{3C07EB85-E4CE-49C1-B8D9-41CEF1C1B5B0}" dt="2020-04-22T13:57:50.254" v="9" actId="14100"/>
          <ac:spMkLst>
            <pc:docMk/>
            <pc:sldMk cId="3817041991" sldId="303"/>
            <ac:spMk id="7" creationId="{EB5C1E07-D91C-4040-B1F4-EFF1F93C6B88}"/>
          </ac:spMkLst>
        </pc:spChg>
        <pc:picChg chg="mod modCrop">
          <ac:chgData name="MSFNO Association" userId="S::msfno.association@oslo.msf.org::18932748-f4cf-4ffa-b11e-c90ddddd8474" providerId="AD" clId="Web-{3C07EB85-E4CE-49C1-B8D9-41CEF1C1B5B0}" dt="2020-04-22T13:58:21.663" v="17" actId="1076"/>
          <ac:picMkLst>
            <pc:docMk/>
            <pc:sldMk cId="3817041991" sldId="303"/>
            <ac:picMk id="5" creationId="{98CF8C4B-03DC-4F72-875F-26A9D52FADE1}"/>
          </ac:picMkLst>
        </pc:picChg>
      </pc:sldChg>
      <pc:sldChg chg="modSp">
        <pc:chgData name="MSFNO Association" userId="S::msfno.association@oslo.msf.org::18932748-f4cf-4ffa-b11e-c90ddddd8474" providerId="AD" clId="Web-{3C07EB85-E4CE-49C1-B8D9-41CEF1C1B5B0}" dt="2020-04-22T13:56:54.984" v="0" actId="1076"/>
        <pc:sldMkLst>
          <pc:docMk/>
          <pc:sldMk cId="622336227" sldId="304"/>
        </pc:sldMkLst>
        <pc:picChg chg="mod">
          <ac:chgData name="MSFNO Association" userId="S::msfno.association@oslo.msf.org::18932748-f4cf-4ffa-b11e-c90ddddd8474" providerId="AD" clId="Web-{3C07EB85-E4CE-49C1-B8D9-41CEF1C1B5B0}" dt="2020-04-22T13:56:54.984" v="0" actId="1076"/>
          <ac:picMkLst>
            <pc:docMk/>
            <pc:sldMk cId="622336227" sldId="304"/>
            <ac:picMk id="35" creationId="{9A1CCA56-E3ED-43E8-AE0C-31E04AC3578B}"/>
          </ac:picMkLst>
        </pc:picChg>
      </pc:sldChg>
    </pc:docChg>
  </pc:docChgLst>
  <pc:docChgLst>
    <pc:chgData name="MSFNO Association" userId="S::msfno.association@oslo.msf.org::18932748-f4cf-4ffa-b11e-c90ddddd8474" providerId="AD" clId="Web-{6BB268BF-BDA0-45BD-BA4C-FF5B1A688BDB}"/>
    <pc:docChg chg="addSld delSld modSld sldOrd">
      <pc:chgData name="MSFNO Association" userId="S::msfno.association@oslo.msf.org::18932748-f4cf-4ffa-b11e-c90ddddd8474" providerId="AD" clId="Web-{6BB268BF-BDA0-45BD-BA4C-FF5B1A688BDB}" dt="2020-04-22T15:56:06.805" v="486"/>
      <pc:docMkLst>
        <pc:docMk/>
      </pc:docMkLst>
      <pc:sldChg chg="addSp delSp modSp ord">
        <pc:chgData name="MSFNO Association" userId="S::msfno.association@oslo.msf.org::18932748-f4cf-4ffa-b11e-c90ddddd8474" providerId="AD" clId="Web-{6BB268BF-BDA0-45BD-BA4C-FF5B1A688BDB}" dt="2020-04-22T15:33:43.611" v="250" actId="14100"/>
        <pc:sldMkLst>
          <pc:docMk/>
          <pc:sldMk cId="2348512027" sldId="259"/>
        </pc:sldMkLst>
        <pc:spChg chg="del mod">
          <ac:chgData name="MSFNO Association" userId="S::msfno.association@oslo.msf.org::18932748-f4cf-4ffa-b11e-c90ddddd8474" providerId="AD" clId="Web-{6BB268BF-BDA0-45BD-BA4C-FF5B1A688BDB}" dt="2020-04-22T15:18:40.237" v="62"/>
          <ac:spMkLst>
            <pc:docMk/>
            <pc:sldMk cId="2348512027" sldId="259"/>
            <ac:spMk id="3" creationId="{00000000-0000-0000-0000-000000000000}"/>
          </ac:spMkLst>
        </pc:spChg>
        <pc:spChg chg="mod">
          <ac:chgData name="MSFNO Association" userId="S::msfno.association@oslo.msf.org::18932748-f4cf-4ffa-b11e-c90ddddd8474" providerId="AD" clId="Web-{6BB268BF-BDA0-45BD-BA4C-FF5B1A688BDB}" dt="2020-04-22T15:33:09.642" v="242" actId="20577"/>
          <ac:spMkLst>
            <pc:docMk/>
            <pc:sldMk cId="2348512027" sldId="259"/>
            <ac:spMk id="5" creationId="{ADF19E4F-A1CA-4CE9-A351-8B612F8A449D}"/>
          </ac:spMkLst>
        </pc:spChg>
        <pc:spChg chg="mod">
          <ac:chgData name="MSFNO Association" userId="S::msfno.association@oslo.msf.org::18932748-f4cf-4ffa-b11e-c90ddddd8474" providerId="AD" clId="Web-{6BB268BF-BDA0-45BD-BA4C-FF5B1A688BDB}" dt="2020-04-22T15:27:28.902" v="146" actId="1076"/>
          <ac:spMkLst>
            <pc:docMk/>
            <pc:sldMk cId="2348512027" sldId="259"/>
            <ac:spMk id="8" creationId="{00000000-0000-0000-0000-000000000000}"/>
          </ac:spMkLst>
        </pc:spChg>
        <pc:spChg chg="mod ord">
          <ac:chgData name="MSFNO Association" userId="S::msfno.association@oslo.msf.org::18932748-f4cf-4ffa-b11e-c90ddddd8474" providerId="AD" clId="Web-{6BB268BF-BDA0-45BD-BA4C-FF5B1A688BDB}" dt="2020-04-22T15:32:09.391" v="232" actId="1076"/>
          <ac:spMkLst>
            <pc:docMk/>
            <pc:sldMk cId="2348512027" sldId="259"/>
            <ac:spMk id="9" creationId="{00000000-0000-0000-0000-000000000000}"/>
          </ac:spMkLst>
        </pc:spChg>
        <pc:spChg chg="del">
          <ac:chgData name="MSFNO Association" userId="S::msfno.association@oslo.msf.org::18932748-f4cf-4ffa-b11e-c90ddddd8474" providerId="AD" clId="Web-{6BB268BF-BDA0-45BD-BA4C-FF5B1A688BDB}" dt="2020-04-22T15:21:52.849" v="77"/>
          <ac:spMkLst>
            <pc:docMk/>
            <pc:sldMk cId="2348512027" sldId="259"/>
            <ac:spMk id="11" creationId="{00000000-0000-0000-0000-000000000000}"/>
          </ac:spMkLst>
        </pc:spChg>
        <pc:spChg chg="del mod">
          <ac:chgData name="MSFNO Association" userId="S::msfno.association@oslo.msf.org::18932748-f4cf-4ffa-b11e-c90ddddd8474" providerId="AD" clId="Web-{6BB268BF-BDA0-45BD-BA4C-FF5B1A688BDB}" dt="2020-04-22T15:21:50.662" v="76"/>
          <ac:spMkLst>
            <pc:docMk/>
            <pc:sldMk cId="2348512027" sldId="259"/>
            <ac:spMk id="13" creationId="{00000000-0000-0000-0000-000000000000}"/>
          </ac:spMkLst>
        </pc:spChg>
        <pc:spChg chg="del mod">
          <ac:chgData name="MSFNO Association" userId="S::msfno.association@oslo.msf.org::18932748-f4cf-4ffa-b11e-c90ddddd8474" providerId="AD" clId="Web-{6BB268BF-BDA0-45BD-BA4C-FF5B1A688BDB}" dt="2020-04-22T15:31:20.734" v="220"/>
          <ac:spMkLst>
            <pc:docMk/>
            <pc:sldMk cId="2348512027" sldId="259"/>
            <ac:spMk id="14" creationId="{00000000-0000-0000-0000-000000000000}"/>
          </ac:spMkLst>
        </pc:spChg>
        <pc:spChg chg="mod">
          <ac:chgData name="MSFNO Association" userId="S::msfno.association@oslo.msf.org::18932748-f4cf-4ffa-b11e-c90ddddd8474" providerId="AD" clId="Web-{6BB268BF-BDA0-45BD-BA4C-FF5B1A688BDB}" dt="2020-04-22T15:33:10.439" v="245" actId="1076"/>
          <ac:spMkLst>
            <pc:docMk/>
            <pc:sldMk cId="2348512027" sldId="259"/>
            <ac:spMk id="15" creationId="{00000000-0000-0000-0000-000000000000}"/>
          </ac:spMkLst>
        </pc:spChg>
        <pc:spChg chg="mod">
          <ac:chgData name="MSFNO Association" userId="S::msfno.association@oslo.msf.org::18932748-f4cf-4ffa-b11e-c90ddddd8474" providerId="AD" clId="Web-{6BB268BF-BDA0-45BD-BA4C-FF5B1A688BDB}" dt="2020-04-22T15:33:24.501" v="247" actId="14100"/>
          <ac:spMkLst>
            <pc:docMk/>
            <pc:sldMk cId="2348512027" sldId="259"/>
            <ac:spMk id="16" creationId="{00000000-0000-0000-0000-000000000000}"/>
          </ac:spMkLst>
        </pc:spChg>
        <pc:spChg chg="mod">
          <ac:chgData name="MSFNO Association" userId="S::msfno.association@oslo.msf.org::18932748-f4cf-4ffa-b11e-c90ddddd8474" providerId="AD" clId="Web-{6BB268BF-BDA0-45BD-BA4C-FF5B1A688BDB}" dt="2020-04-22T15:32:53.891" v="240" actId="14100"/>
          <ac:spMkLst>
            <pc:docMk/>
            <pc:sldMk cId="2348512027" sldId="259"/>
            <ac:spMk id="17" creationId="{00000000-0000-0000-0000-000000000000}"/>
          </ac:spMkLst>
        </pc:spChg>
        <pc:spChg chg="add mod">
          <ac:chgData name="MSFNO Association" userId="S::msfno.association@oslo.msf.org::18932748-f4cf-4ffa-b11e-c90ddddd8474" providerId="AD" clId="Web-{6BB268BF-BDA0-45BD-BA4C-FF5B1A688BDB}" dt="2020-04-22T15:27:03.339" v="141" actId="14100"/>
          <ac:spMkLst>
            <pc:docMk/>
            <pc:sldMk cId="2348512027" sldId="259"/>
            <ac:spMk id="18" creationId="{57099156-62E4-485D-9104-A6A2AA6CBE98}"/>
          </ac:spMkLst>
        </pc:spChg>
        <pc:spChg chg="del mod">
          <ac:chgData name="MSFNO Association" userId="S::msfno.association@oslo.msf.org::18932748-f4cf-4ffa-b11e-c90ddddd8474" providerId="AD" clId="Web-{6BB268BF-BDA0-45BD-BA4C-FF5B1A688BDB}" dt="2020-04-22T15:19:11.347" v="66"/>
          <ac:spMkLst>
            <pc:docMk/>
            <pc:sldMk cId="2348512027" sldId="259"/>
            <ac:spMk id="20" creationId="{00000000-0000-0000-0000-000000000000}"/>
          </ac:spMkLst>
        </pc:spChg>
        <pc:spChg chg="add del mod">
          <ac:chgData name="MSFNO Association" userId="S::msfno.association@oslo.msf.org::18932748-f4cf-4ffa-b11e-c90ddddd8474" providerId="AD" clId="Web-{6BB268BF-BDA0-45BD-BA4C-FF5B1A688BDB}" dt="2020-04-22T15:31:40.453" v="225"/>
          <ac:spMkLst>
            <pc:docMk/>
            <pc:sldMk cId="2348512027" sldId="259"/>
            <ac:spMk id="21" creationId="{F8E2D0BB-A14A-4E76-A1EC-23EA27CB95D3}"/>
          </ac:spMkLst>
        </pc:spChg>
        <pc:spChg chg="add del">
          <ac:chgData name="MSFNO Association" userId="S::msfno.association@oslo.msf.org::18932748-f4cf-4ffa-b11e-c90ddddd8474" providerId="AD" clId="Web-{6BB268BF-BDA0-45BD-BA4C-FF5B1A688BDB}" dt="2020-04-22T15:29:19.763" v="197"/>
          <ac:spMkLst>
            <pc:docMk/>
            <pc:sldMk cId="2348512027" sldId="259"/>
            <ac:spMk id="22" creationId="{1A2E03CC-264D-4881-B0AC-D4472E8C0107}"/>
          </ac:spMkLst>
        </pc:spChg>
        <pc:spChg chg="add mod">
          <ac:chgData name="MSFNO Association" userId="S::msfno.association@oslo.msf.org::18932748-f4cf-4ffa-b11e-c90ddddd8474" providerId="AD" clId="Web-{6BB268BF-BDA0-45BD-BA4C-FF5B1A688BDB}" dt="2020-04-22T15:33:43.611" v="250" actId="14100"/>
          <ac:spMkLst>
            <pc:docMk/>
            <pc:sldMk cId="2348512027" sldId="259"/>
            <ac:spMk id="23" creationId="{F1B05C03-08D0-42F6-8AC1-5C895F4149D2}"/>
          </ac:spMkLst>
        </pc:spChg>
        <pc:spChg chg="add mod">
          <ac:chgData name="MSFNO Association" userId="S::msfno.association@oslo.msf.org::18932748-f4cf-4ffa-b11e-c90ddddd8474" providerId="AD" clId="Web-{6BB268BF-BDA0-45BD-BA4C-FF5B1A688BDB}" dt="2020-04-22T15:32:17.266" v="234" actId="14100"/>
          <ac:spMkLst>
            <pc:docMk/>
            <pc:sldMk cId="2348512027" sldId="259"/>
            <ac:spMk id="24" creationId="{0601174E-4BC3-45DC-80B6-9B14B552E53F}"/>
          </ac:spMkLst>
        </pc:spChg>
        <pc:spChg chg="add mod">
          <ac:chgData name="MSFNO Association" userId="S::msfno.association@oslo.msf.org::18932748-f4cf-4ffa-b11e-c90ddddd8474" providerId="AD" clId="Web-{6BB268BF-BDA0-45BD-BA4C-FF5B1A688BDB}" dt="2020-04-22T15:30:01.076" v="207" actId="14100"/>
          <ac:spMkLst>
            <pc:docMk/>
            <pc:sldMk cId="2348512027" sldId="259"/>
            <ac:spMk id="25" creationId="{FB0DE11B-80F9-4B17-BACA-60B8A49398BB}"/>
          </ac:spMkLst>
        </pc:spChg>
        <pc:picChg chg="mod ord modCrop">
          <ac:chgData name="MSFNO Association" userId="S::msfno.association@oslo.msf.org::18932748-f4cf-4ffa-b11e-c90ddddd8474" providerId="AD" clId="Web-{6BB268BF-BDA0-45BD-BA4C-FF5B1A688BDB}" dt="2020-04-22T15:28:46.450" v="190" actId="1076"/>
          <ac:picMkLst>
            <pc:docMk/>
            <pc:sldMk cId="2348512027" sldId="259"/>
            <ac:picMk id="2" creationId="{00000000-0000-0000-0000-000000000000}"/>
          </ac:picMkLst>
        </pc:picChg>
        <pc:picChg chg="del">
          <ac:chgData name="MSFNO Association" userId="S::msfno.association@oslo.msf.org::18932748-f4cf-4ffa-b11e-c90ddddd8474" providerId="AD" clId="Web-{6BB268BF-BDA0-45BD-BA4C-FF5B1A688BDB}" dt="2020-04-22T15:19:23.066" v="68"/>
          <ac:picMkLst>
            <pc:docMk/>
            <pc:sldMk cId="2348512027" sldId="259"/>
            <ac:picMk id="6" creationId="{F1DBA944-7AC6-4628-83B5-1ECB40D52883}"/>
          </ac:picMkLst>
        </pc:picChg>
        <pc:picChg chg="add mod ord">
          <ac:chgData name="MSFNO Association" userId="S::msfno.association@oslo.msf.org::18932748-f4cf-4ffa-b11e-c90ddddd8474" providerId="AD" clId="Web-{6BB268BF-BDA0-45BD-BA4C-FF5B1A688BDB}" dt="2020-04-22T15:31:53.859" v="229" actId="1076"/>
          <ac:picMkLst>
            <pc:docMk/>
            <pc:sldMk cId="2348512027" sldId="259"/>
            <ac:picMk id="7" creationId="{E26B19DF-3942-4927-A13B-8FDF97D761A0}"/>
          </ac:picMkLst>
        </pc:picChg>
        <pc:picChg chg="mod">
          <ac:chgData name="MSFNO Association" userId="S::msfno.association@oslo.msf.org::18932748-f4cf-4ffa-b11e-c90ddddd8474" providerId="AD" clId="Web-{6BB268BF-BDA0-45BD-BA4C-FF5B1A688BDB}" dt="2020-04-22T15:32:12.219" v="233" actId="1076"/>
          <ac:picMkLst>
            <pc:docMk/>
            <pc:sldMk cId="2348512027" sldId="259"/>
            <ac:picMk id="10" creationId="{00000000-0000-0000-0000-000000000000}"/>
          </ac:picMkLst>
        </pc:picChg>
      </pc:sldChg>
      <pc:sldChg chg="modSp ord">
        <pc:chgData name="MSFNO Association" userId="S::msfno.association@oslo.msf.org::18932748-f4cf-4ffa-b11e-c90ddddd8474" providerId="AD" clId="Web-{6BB268BF-BDA0-45BD-BA4C-FF5B1A688BDB}" dt="2020-04-22T15:40:42.290" v="266"/>
        <pc:sldMkLst>
          <pc:docMk/>
          <pc:sldMk cId="806314630" sldId="291"/>
        </pc:sldMkLst>
        <pc:spChg chg="mod">
          <ac:chgData name="MSFNO Association" userId="S::msfno.association@oslo.msf.org::18932748-f4cf-4ffa-b11e-c90ddddd8474" providerId="AD" clId="Web-{6BB268BF-BDA0-45BD-BA4C-FF5B1A688BDB}" dt="2020-04-22T15:40:36.071" v="263" actId="20577"/>
          <ac:spMkLst>
            <pc:docMk/>
            <pc:sldMk cId="806314630" sldId="291"/>
            <ac:spMk id="2" creationId="{8BE91F43-8197-4E85-9207-C9A48A1250F7}"/>
          </ac:spMkLst>
        </pc:spChg>
        <pc:picChg chg="mod modCrop">
          <ac:chgData name="MSFNO Association" userId="S::msfno.association@oslo.msf.org::18932748-f4cf-4ffa-b11e-c90ddddd8474" providerId="AD" clId="Web-{6BB268BF-BDA0-45BD-BA4C-FF5B1A688BDB}" dt="2020-04-22T15:40:30.165" v="262" actId="1076"/>
          <ac:picMkLst>
            <pc:docMk/>
            <pc:sldMk cId="806314630" sldId="291"/>
            <ac:picMk id="3" creationId="{4B4C5D2F-5F66-4160-8FFA-58C8D86BCA22}"/>
          </ac:picMkLst>
        </pc:picChg>
      </pc:sldChg>
      <pc:sldChg chg="addSp delSp modSp ord">
        <pc:chgData name="MSFNO Association" userId="S::msfno.association@oslo.msf.org::18932748-f4cf-4ffa-b11e-c90ddddd8474" providerId="AD" clId="Web-{6BB268BF-BDA0-45BD-BA4C-FF5B1A688BDB}" dt="2020-04-22T15:54:27.475" v="483" actId="14100"/>
        <pc:sldMkLst>
          <pc:docMk/>
          <pc:sldMk cId="1388503285" sldId="296"/>
        </pc:sldMkLst>
        <pc:spChg chg="mod">
          <ac:chgData name="MSFNO Association" userId="S::msfno.association@oslo.msf.org::18932748-f4cf-4ffa-b11e-c90ddddd8474" providerId="AD" clId="Web-{6BB268BF-BDA0-45BD-BA4C-FF5B1A688BDB}" dt="2020-04-22T15:54:00.147" v="479" actId="1076"/>
          <ac:spMkLst>
            <pc:docMk/>
            <pc:sldMk cId="1388503285" sldId="296"/>
            <ac:spMk id="2" creationId="{20FAED7E-1F54-4447-9A18-5A29772F4BD0}"/>
          </ac:spMkLst>
        </pc:spChg>
        <pc:spChg chg="mod">
          <ac:chgData name="MSFNO Association" userId="S::msfno.association@oslo.msf.org::18932748-f4cf-4ffa-b11e-c90ddddd8474" providerId="AD" clId="Web-{6BB268BF-BDA0-45BD-BA4C-FF5B1A688BDB}" dt="2020-04-22T15:54:27.475" v="483" actId="14100"/>
          <ac:spMkLst>
            <pc:docMk/>
            <pc:sldMk cId="1388503285" sldId="296"/>
            <ac:spMk id="3" creationId="{A9E48D9F-857A-4B2D-BA99-DD58F35F2D7F}"/>
          </ac:spMkLst>
        </pc:spChg>
        <pc:spChg chg="del">
          <ac:chgData name="MSFNO Association" userId="S::msfno.association@oslo.msf.org::18932748-f4cf-4ffa-b11e-c90ddddd8474" providerId="AD" clId="Web-{6BB268BF-BDA0-45BD-BA4C-FF5B1A688BDB}" dt="2020-04-22T15:49:54.252" v="408"/>
          <ac:spMkLst>
            <pc:docMk/>
            <pc:sldMk cId="1388503285" sldId="296"/>
            <ac:spMk id="6" creationId="{6527EE9A-1E3E-466C-923D-9E04504B4EB3}"/>
          </ac:spMkLst>
        </pc:spChg>
        <pc:spChg chg="add del mod">
          <ac:chgData name="MSFNO Association" userId="S::msfno.association@oslo.msf.org::18932748-f4cf-4ffa-b11e-c90ddddd8474" providerId="AD" clId="Web-{6BB268BF-BDA0-45BD-BA4C-FF5B1A688BDB}" dt="2020-04-22T15:50:10.174" v="414"/>
          <ac:spMkLst>
            <pc:docMk/>
            <pc:sldMk cId="1388503285" sldId="296"/>
            <ac:spMk id="9" creationId="{41C3037D-9AB6-4157-A82E-761C357353E7}"/>
          </ac:spMkLst>
        </pc:spChg>
        <pc:spChg chg="add mod">
          <ac:chgData name="MSFNO Association" userId="S::msfno.association@oslo.msf.org::18932748-f4cf-4ffa-b11e-c90ddddd8474" providerId="AD" clId="Web-{6BB268BF-BDA0-45BD-BA4C-FF5B1A688BDB}" dt="2020-04-22T15:52:09.207" v="455" actId="14100"/>
          <ac:spMkLst>
            <pc:docMk/>
            <pc:sldMk cId="1388503285" sldId="296"/>
            <ac:spMk id="10" creationId="{35975573-B18C-4837-946B-A9E5CD72FE85}"/>
          </ac:spMkLst>
        </pc:spChg>
        <pc:spChg chg="del mod">
          <ac:chgData name="MSFNO Association" userId="S::msfno.association@oslo.msf.org::18932748-f4cf-4ffa-b11e-c90ddddd8474" providerId="AD" clId="Web-{6BB268BF-BDA0-45BD-BA4C-FF5B1A688BDB}" dt="2020-04-22T15:49:58.893" v="410"/>
          <ac:spMkLst>
            <pc:docMk/>
            <pc:sldMk cId="1388503285" sldId="296"/>
            <ac:spMk id="11" creationId="{B60020FE-A38C-47E9-A138-E8E228AA4EA5}"/>
          </ac:spMkLst>
        </pc:spChg>
        <pc:spChg chg="del">
          <ac:chgData name="MSFNO Association" userId="S::msfno.association@oslo.msf.org::18932748-f4cf-4ffa-b11e-c90ddddd8474" providerId="AD" clId="Web-{6BB268BF-BDA0-45BD-BA4C-FF5B1A688BDB}" dt="2020-04-22T15:49:56.002" v="409"/>
          <ac:spMkLst>
            <pc:docMk/>
            <pc:sldMk cId="1388503285" sldId="296"/>
            <ac:spMk id="12" creationId="{91F6B209-CC8C-4181-B47C-2EA0DA3F5E42}"/>
          </ac:spMkLst>
        </pc:spChg>
        <pc:spChg chg="del">
          <ac:chgData name="MSFNO Association" userId="S::msfno.association@oslo.msf.org::18932748-f4cf-4ffa-b11e-c90ddddd8474" providerId="AD" clId="Web-{6BB268BF-BDA0-45BD-BA4C-FF5B1A688BDB}" dt="2020-04-22T15:49:53.033" v="407"/>
          <ac:spMkLst>
            <pc:docMk/>
            <pc:sldMk cId="1388503285" sldId="296"/>
            <ac:spMk id="13" creationId="{E0F71814-890B-4732-8F88-1ED685D34540}"/>
          </ac:spMkLst>
        </pc:spChg>
        <pc:spChg chg="add mod">
          <ac:chgData name="MSFNO Association" userId="S::msfno.association@oslo.msf.org::18932748-f4cf-4ffa-b11e-c90ddddd8474" providerId="AD" clId="Web-{6BB268BF-BDA0-45BD-BA4C-FF5B1A688BDB}" dt="2020-04-22T15:52:33.770" v="457" actId="1076"/>
          <ac:spMkLst>
            <pc:docMk/>
            <pc:sldMk cId="1388503285" sldId="296"/>
            <ac:spMk id="16" creationId="{4DC91A27-BD1A-4DA4-8A8C-222D46D3CF55}"/>
          </ac:spMkLst>
        </pc:spChg>
        <pc:spChg chg="add mod">
          <ac:chgData name="MSFNO Association" userId="S::msfno.association@oslo.msf.org::18932748-f4cf-4ffa-b11e-c90ddddd8474" providerId="AD" clId="Web-{6BB268BF-BDA0-45BD-BA4C-FF5B1A688BDB}" dt="2020-04-22T15:52:58.427" v="463" actId="14100"/>
          <ac:spMkLst>
            <pc:docMk/>
            <pc:sldMk cId="1388503285" sldId="296"/>
            <ac:spMk id="17" creationId="{D6E6C8AD-24BB-43B4-829D-BA3A649CA156}"/>
          </ac:spMkLst>
        </pc:spChg>
        <pc:picChg chg="mod ord modCrop">
          <ac:chgData name="MSFNO Association" userId="S::msfno.association@oslo.msf.org::18932748-f4cf-4ffa-b11e-c90ddddd8474" providerId="AD" clId="Web-{6BB268BF-BDA0-45BD-BA4C-FF5B1A688BDB}" dt="2020-04-22T15:46:40.889" v="358" actId="1076"/>
          <ac:picMkLst>
            <pc:docMk/>
            <pc:sldMk cId="1388503285" sldId="296"/>
            <ac:picMk id="4" creationId="{EC3D63EB-7179-49D2-9992-BA429F411946}"/>
          </ac:picMkLst>
        </pc:picChg>
        <pc:picChg chg="mod">
          <ac:chgData name="MSFNO Association" userId="S::msfno.association@oslo.msf.org::18932748-f4cf-4ffa-b11e-c90ddddd8474" providerId="AD" clId="Web-{6BB268BF-BDA0-45BD-BA4C-FF5B1A688BDB}" dt="2020-04-22T15:54:20.491" v="482" actId="1076"/>
          <ac:picMkLst>
            <pc:docMk/>
            <pc:sldMk cId="1388503285" sldId="296"/>
            <ac:picMk id="5" creationId="{71ABAC4F-7E78-4AAD-AF5D-560CF2AFF947}"/>
          </ac:picMkLst>
        </pc:picChg>
        <pc:picChg chg="add mod">
          <ac:chgData name="MSFNO Association" userId="S::msfno.association@oslo.msf.org::18932748-f4cf-4ffa-b11e-c90ddddd8474" providerId="AD" clId="Web-{6BB268BF-BDA0-45BD-BA4C-FF5B1A688BDB}" dt="2020-04-22T15:44:58.919" v="337" actId="14100"/>
          <ac:picMkLst>
            <pc:docMk/>
            <pc:sldMk cId="1388503285" sldId="296"/>
            <ac:picMk id="7" creationId="{EA914F16-6047-4EAD-BF3F-7D9A20CE6996}"/>
          </ac:picMkLst>
        </pc:picChg>
        <pc:cxnChg chg="del">
          <ac:chgData name="MSFNO Association" userId="S::msfno.association@oslo.msf.org::18932748-f4cf-4ffa-b11e-c90ddddd8474" providerId="AD" clId="Web-{6BB268BF-BDA0-45BD-BA4C-FF5B1A688BDB}" dt="2020-04-22T15:49:52.049" v="406"/>
          <ac:cxnSpMkLst>
            <pc:docMk/>
            <pc:sldMk cId="1388503285" sldId="296"/>
            <ac:cxnSpMk id="22" creationId="{95E50BC1-50B8-489F-9B2E-3A2D136BD114}"/>
          </ac:cxnSpMkLst>
        </pc:cxnChg>
      </pc:sldChg>
      <pc:sldChg chg="ord">
        <pc:chgData name="MSFNO Association" userId="S::msfno.association@oslo.msf.org::18932748-f4cf-4ffa-b11e-c90ddddd8474" providerId="AD" clId="Web-{6BB268BF-BDA0-45BD-BA4C-FF5B1A688BDB}" dt="2020-04-22T15:56:06.805" v="486"/>
        <pc:sldMkLst>
          <pc:docMk/>
          <pc:sldMk cId="1095634066" sldId="297"/>
        </pc:sldMkLst>
      </pc:sldChg>
      <pc:sldChg chg="addSp delSp modSp ord">
        <pc:chgData name="MSFNO Association" userId="S::msfno.association@oslo.msf.org::18932748-f4cf-4ffa-b11e-c90ddddd8474" providerId="AD" clId="Web-{6BB268BF-BDA0-45BD-BA4C-FF5B1A688BDB}" dt="2020-04-22T15:43:16.730" v="314" actId="1076"/>
        <pc:sldMkLst>
          <pc:docMk/>
          <pc:sldMk cId="907523052" sldId="299"/>
        </pc:sldMkLst>
        <pc:spChg chg="del mod">
          <ac:chgData name="MSFNO Association" userId="S::msfno.association@oslo.msf.org::18932748-f4cf-4ffa-b11e-c90ddddd8474" providerId="AD" clId="Web-{6BB268BF-BDA0-45BD-BA4C-FF5B1A688BDB}" dt="2020-04-22T15:41:57.072" v="300"/>
          <ac:spMkLst>
            <pc:docMk/>
            <pc:sldMk cId="907523052" sldId="299"/>
            <ac:spMk id="2" creationId="{80E08A66-4B0B-4936-9248-08C432B5649E}"/>
          </ac:spMkLst>
        </pc:spChg>
        <pc:spChg chg="mod">
          <ac:chgData name="MSFNO Association" userId="S::msfno.association@oslo.msf.org::18932748-f4cf-4ffa-b11e-c90ddddd8474" providerId="AD" clId="Web-{6BB268BF-BDA0-45BD-BA4C-FF5B1A688BDB}" dt="2020-04-22T15:43:16.730" v="314" actId="1076"/>
          <ac:spMkLst>
            <pc:docMk/>
            <pc:sldMk cId="907523052" sldId="299"/>
            <ac:spMk id="4" creationId="{74624255-1E46-4EE1-90A1-03BE67A95F6B}"/>
          </ac:spMkLst>
        </pc:spChg>
        <pc:picChg chg="mod ord">
          <ac:chgData name="MSFNO Association" userId="S::msfno.association@oslo.msf.org::18932748-f4cf-4ffa-b11e-c90ddddd8474" providerId="AD" clId="Web-{6BB268BF-BDA0-45BD-BA4C-FF5B1A688BDB}" dt="2020-04-22T15:41:26.462" v="280" actId="1076"/>
          <ac:picMkLst>
            <pc:docMk/>
            <pc:sldMk cId="907523052" sldId="299"/>
            <ac:picMk id="3" creationId="{F8C2DA2E-891C-4B57-AD72-A31A238C376B}"/>
          </ac:picMkLst>
        </pc:picChg>
        <pc:picChg chg="add mod">
          <ac:chgData name="MSFNO Association" userId="S::msfno.association@oslo.msf.org::18932748-f4cf-4ffa-b11e-c90ddddd8474" providerId="AD" clId="Web-{6BB268BF-BDA0-45BD-BA4C-FF5B1A688BDB}" dt="2020-04-22T15:41:11.118" v="275" actId="14100"/>
          <ac:picMkLst>
            <pc:docMk/>
            <pc:sldMk cId="907523052" sldId="299"/>
            <ac:picMk id="5" creationId="{7E0AA271-273C-4913-8B64-7B47560DE925}"/>
          </ac:picMkLst>
        </pc:picChg>
        <pc:picChg chg="add mod">
          <ac:chgData name="MSFNO Association" userId="S::msfno.association@oslo.msf.org::18932748-f4cf-4ffa-b11e-c90ddddd8474" providerId="AD" clId="Web-{6BB268BF-BDA0-45BD-BA4C-FF5B1A688BDB}" dt="2020-04-22T15:43:10.511" v="311" actId="14100"/>
          <ac:picMkLst>
            <pc:docMk/>
            <pc:sldMk cId="907523052" sldId="299"/>
            <ac:picMk id="7" creationId="{B9914962-216F-4675-A780-EF7A72926EEB}"/>
          </ac:picMkLst>
        </pc:picChg>
      </pc:sldChg>
      <pc:sldChg chg="add replId">
        <pc:chgData name="MSFNO Association" userId="S::msfno.association@oslo.msf.org::18932748-f4cf-4ffa-b11e-c90ddddd8474" providerId="AD" clId="Web-{6BB268BF-BDA0-45BD-BA4C-FF5B1A688BDB}" dt="2020-04-22T15:56:05.039" v="485"/>
        <pc:sldMkLst>
          <pc:docMk/>
          <pc:sldMk cId="1584129543" sldId="310"/>
        </pc:sldMkLst>
      </pc:sldChg>
      <pc:sldChg chg="modSp add del replId">
        <pc:chgData name="MSFNO Association" userId="S::msfno.association@oslo.msf.org::18932748-f4cf-4ffa-b11e-c90ddddd8474" providerId="AD" clId="Web-{6BB268BF-BDA0-45BD-BA4C-FF5B1A688BDB}" dt="2020-04-22T15:33:52.971" v="251"/>
        <pc:sldMkLst>
          <pc:docMk/>
          <pc:sldMk cId="3286970662" sldId="310"/>
        </pc:sldMkLst>
        <pc:picChg chg="mod">
          <ac:chgData name="MSFNO Association" userId="S::msfno.association@oslo.msf.org::18932748-f4cf-4ffa-b11e-c90ddddd8474" providerId="AD" clId="Web-{6BB268BF-BDA0-45BD-BA4C-FF5B1A688BDB}" dt="2020-04-22T15:21:41.037" v="74" actId="1076"/>
          <ac:picMkLst>
            <pc:docMk/>
            <pc:sldMk cId="3286970662" sldId="310"/>
            <ac:picMk id="2" creationId="{00000000-0000-0000-0000-000000000000}"/>
          </ac:picMkLst>
        </pc:picChg>
      </pc:sldChg>
      <pc:sldChg chg="add del replId">
        <pc:chgData name="MSFNO Association" userId="S::msfno.association@oslo.msf.org::18932748-f4cf-4ffa-b11e-c90ddddd8474" providerId="AD" clId="Web-{6BB268BF-BDA0-45BD-BA4C-FF5B1A688BDB}" dt="2020-04-22T15:43:29.589" v="315"/>
        <pc:sldMkLst>
          <pc:docMk/>
          <pc:sldMk cId="3764819267" sldId="310"/>
        </pc:sldMkLst>
      </pc:sldChg>
      <pc:sldChg chg="add del replId">
        <pc:chgData name="MSFNO Association" userId="S::msfno.association@oslo.msf.org::18932748-f4cf-4ffa-b11e-c90ddddd8474" providerId="AD" clId="Web-{6BB268BF-BDA0-45BD-BA4C-FF5B1A688BDB}" dt="2020-04-22T15:55:59.883" v="484"/>
        <pc:sldMkLst>
          <pc:docMk/>
          <pc:sldMk cId="4090453039" sldId="310"/>
        </pc:sldMkLst>
      </pc:sldChg>
    </pc:docChg>
  </pc:docChgLst>
  <pc:docChgLst>
    <pc:chgData name="MSFNO Association" userId="S::msfno.association@oslo.msf.org::18932748-f4cf-4ffa-b11e-c90ddddd8474" providerId="AD" clId="Web-{B8D7ABC5-00BE-4F3C-B9D0-270949851193}"/>
    <pc:docChg chg="modSld">
      <pc:chgData name="MSFNO Association" userId="S::msfno.association@oslo.msf.org::18932748-f4cf-4ffa-b11e-c90ddddd8474" providerId="AD" clId="Web-{B8D7ABC5-00BE-4F3C-B9D0-270949851193}" dt="2020-04-22T12:37:22.552" v="3" actId="20577"/>
      <pc:docMkLst>
        <pc:docMk/>
      </pc:docMkLst>
      <pc:sldChg chg="modSp">
        <pc:chgData name="MSFNO Association" userId="S::msfno.association@oslo.msf.org::18932748-f4cf-4ffa-b11e-c90ddddd8474" providerId="AD" clId="Web-{B8D7ABC5-00BE-4F3C-B9D0-270949851193}" dt="2020-04-22T12:37:22.552" v="3" actId="20577"/>
        <pc:sldMkLst>
          <pc:docMk/>
          <pc:sldMk cId="2070752906" sldId="293"/>
        </pc:sldMkLst>
        <pc:spChg chg="mod">
          <ac:chgData name="MSFNO Association" userId="S::msfno.association@oslo.msf.org::18932748-f4cf-4ffa-b11e-c90ddddd8474" providerId="AD" clId="Web-{B8D7ABC5-00BE-4F3C-B9D0-270949851193}" dt="2020-04-22T12:37:22.552" v="3" actId="20577"/>
          <ac:spMkLst>
            <pc:docMk/>
            <pc:sldMk cId="2070752906" sldId="293"/>
            <ac:spMk id="9" creationId="{00000000-0000-0000-0000-000000000000}"/>
          </ac:spMkLst>
        </pc:spChg>
      </pc:sldChg>
    </pc:docChg>
  </pc:docChgLst>
  <pc:docChgLst>
    <pc:chgData name="MSFNO Association" userId="S::msfno.association@oslo.msf.org::18932748-f4cf-4ffa-b11e-c90ddddd8474" providerId="AD" clId="Web-{D4A7BD80-8B07-46C3-B029-5D147004C26E}"/>
    <pc:docChg chg="delSld modSld">
      <pc:chgData name="MSFNO Association" userId="S::msfno.association@oslo.msf.org::18932748-f4cf-4ffa-b11e-c90ddddd8474" providerId="AD" clId="Web-{D4A7BD80-8B07-46C3-B029-5D147004C26E}" dt="2020-04-22T19:07:13.110" v="20"/>
      <pc:docMkLst>
        <pc:docMk/>
      </pc:docMkLst>
      <pc:sldChg chg="del">
        <pc:chgData name="MSFNO Association" userId="S::msfno.association@oslo.msf.org::18932748-f4cf-4ffa-b11e-c90ddddd8474" providerId="AD" clId="Web-{D4A7BD80-8B07-46C3-B029-5D147004C26E}" dt="2020-04-22T19:06:36.906" v="12"/>
        <pc:sldMkLst>
          <pc:docMk/>
          <pc:sldMk cId="2489833627" sldId="260"/>
        </pc:sldMkLst>
      </pc:sldChg>
      <pc:sldChg chg="del">
        <pc:chgData name="MSFNO Association" userId="S::msfno.association@oslo.msf.org::18932748-f4cf-4ffa-b11e-c90ddddd8474" providerId="AD" clId="Web-{D4A7BD80-8B07-46C3-B029-5D147004C26E}" dt="2020-04-22T19:07:01.485" v="18"/>
        <pc:sldMkLst>
          <pc:docMk/>
          <pc:sldMk cId="321677595" sldId="261"/>
        </pc:sldMkLst>
      </pc:sldChg>
      <pc:sldChg chg="del">
        <pc:chgData name="MSFNO Association" userId="S::msfno.association@oslo.msf.org::18932748-f4cf-4ffa-b11e-c90ddddd8474" providerId="AD" clId="Web-{D4A7BD80-8B07-46C3-B029-5D147004C26E}" dt="2020-04-22T19:06:44.500" v="13"/>
        <pc:sldMkLst>
          <pc:docMk/>
          <pc:sldMk cId="672659368" sldId="281"/>
        </pc:sldMkLst>
      </pc:sldChg>
      <pc:sldChg chg="del mod modShow">
        <pc:chgData name="MSFNO Association" userId="S::msfno.association@oslo.msf.org::18932748-f4cf-4ffa-b11e-c90ddddd8474" providerId="AD" clId="Web-{D4A7BD80-8B07-46C3-B029-5D147004C26E}" dt="2020-04-22T19:06:58.016" v="17"/>
        <pc:sldMkLst>
          <pc:docMk/>
          <pc:sldMk cId="1627509822" sldId="284"/>
        </pc:sldMkLst>
      </pc:sldChg>
      <pc:sldChg chg="del">
        <pc:chgData name="MSFNO Association" userId="S::msfno.association@oslo.msf.org::18932748-f4cf-4ffa-b11e-c90ddddd8474" providerId="AD" clId="Web-{D4A7BD80-8B07-46C3-B029-5D147004C26E}" dt="2020-04-22T19:06:55.156" v="16"/>
        <pc:sldMkLst>
          <pc:docMk/>
          <pc:sldMk cId="3665261557" sldId="285"/>
        </pc:sldMkLst>
      </pc:sldChg>
      <pc:sldChg chg="modSp">
        <pc:chgData name="MSFNO Association" userId="S::msfno.association@oslo.msf.org::18932748-f4cf-4ffa-b11e-c90ddddd8474" providerId="AD" clId="Web-{D4A7BD80-8B07-46C3-B029-5D147004C26E}" dt="2020-04-22T19:06:05.797" v="10" actId="14100"/>
        <pc:sldMkLst>
          <pc:docMk/>
          <pc:sldMk cId="4124793698" sldId="289"/>
        </pc:sldMkLst>
        <pc:spChg chg="mod">
          <ac:chgData name="MSFNO Association" userId="S::msfno.association@oslo.msf.org::18932748-f4cf-4ffa-b11e-c90ddddd8474" providerId="AD" clId="Web-{D4A7BD80-8B07-46C3-B029-5D147004C26E}" dt="2020-04-22T19:05:50.625" v="4" actId="20577"/>
          <ac:spMkLst>
            <pc:docMk/>
            <pc:sldMk cId="4124793698" sldId="289"/>
            <ac:spMk id="9" creationId="{00000000-0000-0000-0000-000000000000}"/>
          </ac:spMkLst>
        </pc:spChg>
        <pc:spChg chg="mod">
          <ac:chgData name="MSFNO Association" userId="S::msfno.association@oslo.msf.org::18932748-f4cf-4ffa-b11e-c90ddddd8474" providerId="AD" clId="Web-{D4A7BD80-8B07-46C3-B029-5D147004C26E}" dt="2020-04-22T19:05:42.391" v="3" actId="14100"/>
          <ac:spMkLst>
            <pc:docMk/>
            <pc:sldMk cId="4124793698" sldId="289"/>
            <ac:spMk id="15" creationId="{00000000-0000-0000-0000-000000000000}"/>
          </ac:spMkLst>
        </pc:spChg>
        <pc:spChg chg="mod">
          <ac:chgData name="MSFNO Association" userId="S::msfno.association@oslo.msf.org::18932748-f4cf-4ffa-b11e-c90ddddd8474" providerId="AD" clId="Web-{D4A7BD80-8B07-46C3-B029-5D147004C26E}" dt="2020-04-22T19:06:05.797" v="10" actId="14100"/>
          <ac:spMkLst>
            <pc:docMk/>
            <pc:sldMk cId="4124793698" sldId="289"/>
            <ac:spMk id="27" creationId="{00000000-0000-0000-0000-000000000000}"/>
          </ac:spMkLst>
        </pc:spChg>
      </pc:sldChg>
      <pc:sldChg chg="del">
        <pc:chgData name="MSFNO Association" userId="S::msfno.association@oslo.msf.org::18932748-f4cf-4ffa-b11e-c90ddddd8474" providerId="AD" clId="Web-{D4A7BD80-8B07-46C3-B029-5D147004C26E}" dt="2020-04-22T19:06:47.672" v="14"/>
        <pc:sldMkLst>
          <pc:docMk/>
          <pc:sldMk cId="1197076306" sldId="290"/>
        </pc:sldMkLst>
      </pc:sldChg>
      <pc:sldChg chg="del">
        <pc:chgData name="MSFNO Association" userId="S::msfno.association@oslo.msf.org::18932748-f4cf-4ffa-b11e-c90ddddd8474" providerId="AD" clId="Web-{D4A7BD80-8B07-46C3-B029-5D147004C26E}" dt="2020-04-22T19:07:05.047" v="19"/>
        <pc:sldMkLst>
          <pc:docMk/>
          <pc:sldMk cId="3414794175" sldId="292"/>
        </pc:sldMkLst>
      </pc:sldChg>
      <pc:sldChg chg="del">
        <pc:chgData name="MSFNO Association" userId="S::msfno.association@oslo.msf.org::18932748-f4cf-4ffa-b11e-c90ddddd8474" providerId="AD" clId="Web-{D4A7BD80-8B07-46C3-B029-5D147004C26E}" dt="2020-04-22T19:06:33.078" v="11"/>
        <pc:sldMkLst>
          <pc:docMk/>
          <pc:sldMk cId="354536509" sldId="295"/>
        </pc:sldMkLst>
      </pc:sldChg>
      <pc:sldChg chg="del">
        <pc:chgData name="MSFNO Association" userId="S::msfno.association@oslo.msf.org::18932748-f4cf-4ffa-b11e-c90ddddd8474" providerId="AD" clId="Web-{D4A7BD80-8B07-46C3-B029-5D147004C26E}" dt="2020-04-22T19:07:13.110" v="20"/>
        <pc:sldMkLst>
          <pc:docMk/>
          <pc:sldMk cId="3032291821" sldId="307"/>
        </pc:sldMkLst>
      </pc:sldChg>
    </pc:docChg>
  </pc:docChgLst>
  <pc:docChgLst>
    <pc:chgData name="Sylvie Leveau" userId="b2981427-b5cf-499d-8b27-ab81c8c9fd85" providerId="ADAL" clId="{40C5278E-B237-4EA7-825D-CCDB06CA9DD3}"/>
    <pc:docChg chg="modSld">
      <pc:chgData name="Sylvie Leveau" userId="b2981427-b5cf-499d-8b27-ab81c8c9fd85" providerId="ADAL" clId="{40C5278E-B237-4EA7-825D-CCDB06CA9DD3}" dt="2020-04-29T04:42:00.109" v="1" actId="20577"/>
      <pc:docMkLst>
        <pc:docMk/>
      </pc:docMkLst>
      <pc:sldChg chg="modSp mod">
        <pc:chgData name="Sylvie Leveau" userId="b2981427-b5cf-499d-8b27-ab81c8c9fd85" providerId="ADAL" clId="{40C5278E-B237-4EA7-825D-CCDB06CA9DD3}" dt="2020-04-29T04:42:00.109" v="1" actId="20577"/>
        <pc:sldMkLst>
          <pc:docMk/>
          <pc:sldMk cId="622336227" sldId="304"/>
        </pc:sldMkLst>
        <pc:spChg chg="mod">
          <ac:chgData name="Sylvie Leveau" userId="b2981427-b5cf-499d-8b27-ab81c8c9fd85" providerId="ADAL" clId="{40C5278E-B237-4EA7-825D-CCDB06CA9DD3}" dt="2020-04-29T04:42:00.109" v="1" actId="20577"/>
          <ac:spMkLst>
            <pc:docMk/>
            <pc:sldMk cId="622336227" sldId="304"/>
            <ac:spMk id="33" creationId="{38B36625-2716-424A-BF99-ABE8D46E9B5A}"/>
          </ac:spMkLst>
        </pc:spChg>
      </pc:sldChg>
    </pc:docChg>
  </pc:docChgLst>
  <pc:docChgLst>
    <pc:chgData name="MSFNO Association" userId="S::msfno.association@oslo.msf.org::18932748-f4cf-4ffa-b11e-c90ddddd8474" providerId="AD" clId="Web-{7065D81E-2244-4EB7-8F57-9F66C7CEF1B7}"/>
    <pc:docChg chg="modSld">
      <pc:chgData name="MSFNO Association" userId="S::msfno.association@oslo.msf.org::18932748-f4cf-4ffa-b11e-c90ddddd8474" providerId="AD" clId="Web-{7065D81E-2244-4EB7-8F57-9F66C7CEF1B7}" dt="2020-04-22T16:57:21.584" v="52" actId="14100"/>
      <pc:docMkLst>
        <pc:docMk/>
      </pc:docMkLst>
      <pc:sldChg chg="addSp delSp modSp">
        <pc:chgData name="MSFNO Association" userId="S::msfno.association@oslo.msf.org::18932748-f4cf-4ffa-b11e-c90ddddd8474" providerId="AD" clId="Web-{7065D81E-2244-4EB7-8F57-9F66C7CEF1B7}" dt="2020-04-22T16:56:05.880" v="40" actId="1076"/>
        <pc:sldMkLst>
          <pc:docMk/>
          <pc:sldMk cId="1161154218" sldId="287"/>
        </pc:sldMkLst>
        <pc:picChg chg="add del mod">
          <ac:chgData name="MSFNO Association" userId="S::msfno.association@oslo.msf.org::18932748-f4cf-4ffa-b11e-c90ddddd8474" providerId="AD" clId="Web-{7065D81E-2244-4EB7-8F57-9F66C7CEF1B7}" dt="2020-04-22T16:55:59.083" v="37"/>
          <ac:picMkLst>
            <pc:docMk/>
            <pc:sldMk cId="1161154218" sldId="287"/>
            <ac:picMk id="2" creationId="{D32B8DEA-BEB9-4170-BEF3-90FA6D208823}"/>
          </ac:picMkLst>
        </pc:picChg>
        <pc:picChg chg="del">
          <ac:chgData name="MSFNO Association" userId="S::msfno.association@oslo.msf.org::18932748-f4cf-4ffa-b11e-c90ddddd8474" providerId="AD" clId="Web-{7065D81E-2244-4EB7-8F57-9F66C7CEF1B7}" dt="2020-04-22T16:54:04.020" v="7"/>
          <ac:picMkLst>
            <pc:docMk/>
            <pc:sldMk cId="1161154218" sldId="287"/>
            <ac:picMk id="6" creationId="{0C35A98F-E133-42CF-8B71-2D071686F395}"/>
          </ac:picMkLst>
        </pc:picChg>
        <pc:picChg chg="add mod">
          <ac:chgData name="MSFNO Association" userId="S::msfno.association@oslo.msf.org::18932748-f4cf-4ffa-b11e-c90ddddd8474" providerId="AD" clId="Web-{7065D81E-2244-4EB7-8F57-9F66C7CEF1B7}" dt="2020-04-22T16:56:05.880" v="40" actId="1076"/>
          <ac:picMkLst>
            <pc:docMk/>
            <pc:sldMk cId="1161154218" sldId="287"/>
            <ac:picMk id="10" creationId="{8D033019-1063-45EC-9510-854A8A9E8CCC}"/>
          </ac:picMkLst>
        </pc:picChg>
      </pc:sldChg>
      <pc:sldChg chg="addSp delSp modSp">
        <pc:chgData name="MSFNO Association" userId="S::msfno.association@oslo.msf.org::18932748-f4cf-4ffa-b11e-c90ddddd8474" providerId="AD" clId="Web-{7065D81E-2244-4EB7-8F57-9F66C7CEF1B7}" dt="2020-04-22T16:57:21.584" v="52" actId="14100"/>
        <pc:sldMkLst>
          <pc:docMk/>
          <pc:sldMk cId="4124793698" sldId="289"/>
        </pc:sldMkLst>
        <pc:spChg chg="mod">
          <ac:chgData name="MSFNO Association" userId="S::msfno.association@oslo.msf.org::18932748-f4cf-4ffa-b11e-c90ddddd8474" providerId="AD" clId="Web-{7065D81E-2244-4EB7-8F57-9F66C7CEF1B7}" dt="2020-04-22T16:57:21.584" v="52" actId="14100"/>
          <ac:spMkLst>
            <pc:docMk/>
            <pc:sldMk cId="4124793698" sldId="289"/>
            <ac:spMk id="32" creationId="{E3A85F4C-4103-4310-9E68-5BA9315412F2}"/>
          </ac:spMkLst>
        </pc:spChg>
        <pc:picChg chg="add del mod ord">
          <ac:chgData name="MSFNO Association" userId="S::msfno.association@oslo.msf.org::18932748-f4cf-4ffa-b11e-c90ddddd8474" providerId="AD" clId="Web-{7065D81E-2244-4EB7-8F57-9F66C7CEF1B7}" dt="2020-04-22T16:55:09.474" v="26"/>
          <ac:picMkLst>
            <pc:docMk/>
            <pc:sldMk cId="4124793698" sldId="289"/>
            <ac:picMk id="2" creationId="{42DBD43F-9D4A-4403-AB6B-C76CB128D627}"/>
          </ac:picMkLst>
        </pc:picChg>
        <pc:picChg chg="add mod ord">
          <ac:chgData name="MSFNO Association" userId="S::msfno.association@oslo.msf.org::18932748-f4cf-4ffa-b11e-c90ddddd8474" providerId="AD" clId="Web-{7065D81E-2244-4EB7-8F57-9F66C7CEF1B7}" dt="2020-04-22T16:57:00.130" v="47" actId="1076"/>
          <ac:picMkLst>
            <pc:docMk/>
            <pc:sldMk cId="4124793698" sldId="289"/>
            <ac:picMk id="3" creationId="{74640D5D-65F1-49D1-93B0-A8445B58C513}"/>
          </ac:picMkLst>
        </pc:picChg>
        <pc:picChg chg="mod">
          <ac:chgData name="MSFNO Association" userId="S::msfno.association@oslo.msf.org::18932748-f4cf-4ffa-b11e-c90ddddd8474" providerId="AD" clId="Web-{7065D81E-2244-4EB7-8F57-9F66C7CEF1B7}" dt="2020-04-22T16:57:04.880" v="48" actId="1076"/>
          <ac:picMkLst>
            <pc:docMk/>
            <pc:sldMk cId="4124793698" sldId="289"/>
            <ac:picMk id="11" creationId="{14E072BF-9E94-4C40-86EF-B054C8FF67DC}"/>
          </ac:picMkLst>
        </pc:picChg>
        <pc:picChg chg="del mod">
          <ac:chgData name="MSFNO Association" userId="S::msfno.association@oslo.msf.org::18932748-f4cf-4ffa-b11e-c90ddddd8474" providerId="AD" clId="Web-{7065D81E-2244-4EB7-8F57-9F66C7CEF1B7}" dt="2020-04-22T16:54:46.567" v="18"/>
          <ac:picMkLst>
            <pc:docMk/>
            <pc:sldMk cId="4124793698" sldId="289"/>
            <ac:picMk id="13" creationId="{44DB708B-1515-494D-8031-D5FA0155D4A8}"/>
          </ac:picMkLst>
        </pc:picChg>
        <pc:picChg chg="mod">
          <ac:chgData name="MSFNO Association" userId="S::msfno.association@oslo.msf.org::18932748-f4cf-4ffa-b11e-c90ddddd8474" providerId="AD" clId="Web-{7065D81E-2244-4EB7-8F57-9F66C7CEF1B7}" dt="2020-04-22T16:57:07.646" v="49" actId="1076"/>
          <ac:picMkLst>
            <pc:docMk/>
            <pc:sldMk cId="4124793698" sldId="289"/>
            <ac:picMk id="26" creationId="{00000000-0000-0000-0000-000000000000}"/>
          </ac:picMkLst>
        </pc:picChg>
      </pc:sldChg>
      <pc:sldChg chg="addSp delSp modSp">
        <pc:chgData name="MSFNO Association" userId="S::msfno.association@oslo.msf.org::18932748-f4cf-4ffa-b11e-c90ddddd8474" providerId="AD" clId="Web-{7065D81E-2244-4EB7-8F57-9F66C7CEF1B7}" dt="2020-04-22T16:56:24.349" v="46" actId="1076"/>
        <pc:sldMkLst>
          <pc:docMk/>
          <pc:sldMk cId="512613197" sldId="302"/>
        </pc:sldMkLst>
        <pc:spChg chg="mod">
          <ac:chgData name="MSFNO Association" userId="S::msfno.association@oslo.msf.org::18932748-f4cf-4ffa-b11e-c90ddddd8474" providerId="AD" clId="Web-{7065D81E-2244-4EB7-8F57-9F66C7CEF1B7}" dt="2020-04-22T16:53:49.567" v="4" actId="1076"/>
          <ac:spMkLst>
            <pc:docMk/>
            <pc:sldMk cId="512613197" sldId="302"/>
            <ac:spMk id="13" creationId="{DB7D52C7-12AF-4AB5-B5F9-931D2169E4FE}"/>
          </ac:spMkLst>
        </pc:spChg>
        <pc:picChg chg="del">
          <ac:chgData name="MSFNO Association" userId="S::msfno.association@oslo.msf.org::18932748-f4cf-4ffa-b11e-c90ddddd8474" providerId="AD" clId="Web-{7065D81E-2244-4EB7-8F57-9F66C7CEF1B7}" dt="2020-04-22T16:53:43.004" v="1"/>
          <ac:picMkLst>
            <pc:docMk/>
            <pc:sldMk cId="512613197" sldId="302"/>
            <ac:picMk id="2" creationId="{DD5CF0A9-14CB-4841-8132-070ECB84CB5F}"/>
          </ac:picMkLst>
        </pc:picChg>
        <pc:picChg chg="add del mod">
          <ac:chgData name="MSFNO Association" userId="S::msfno.association@oslo.msf.org::18932748-f4cf-4ffa-b11e-c90ddddd8474" providerId="AD" clId="Web-{7065D81E-2244-4EB7-8F57-9F66C7CEF1B7}" dt="2020-04-22T16:54:14.912" v="11"/>
          <ac:picMkLst>
            <pc:docMk/>
            <pc:sldMk cId="512613197" sldId="302"/>
            <ac:picMk id="3" creationId="{D60806FD-57F6-4653-BD41-0B8A8851D0B6}"/>
          </ac:picMkLst>
        </pc:picChg>
        <pc:picChg chg="add del">
          <ac:chgData name="MSFNO Association" userId="S::msfno.association@oslo.msf.org::18932748-f4cf-4ffa-b11e-c90ddddd8474" providerId="AD" clId="Web-{7065D81E-2244-4EB7-8F57-9F66C7CEF1B7}" dt="2020-04-22T16:56:08.911" v="41"/>
          <ac:picMkLst>
            <pc:docMk/>
            <pc:sldMk cId="512613197" sldId="302"/>
            <ac:picMk id="6" creationId="{7D400762-552D-46CA-8468-E84986ACF433}"/>
          </ac:picMkLst>
        </pc:picChg>
        <pc:picChg chg="add mod">
          <ac:chgData name="MSFNO Association" userId="S::msfno.association@oslo.msf.org::18932748-f4cf-4ffa-b11e-c90ddddd8474" providerId="AD" clId="Web-{7065D81E-2244-4EB7-8F57-9F66C7CEF1B7}" dt="2020-04-22T16:56:24.349" v="46" actId="1076"/>
          <ac:picMkLst>
            <pc:docMk/>
            <pc:sldMk cId="512613197" sldId="302"/>
            <ac:picMk id="7" creationId="{4AF7E7F0-2F6A-45F4-8F39-4E27D91AE065}"/>
          </ac:picMkLst>
        </pc:picChg>
      </pc:sldChg>
      <pc:sldChg chg="addSp delSp modSp">
        <pc:chgData name="MSFNO Association" userId="S::msfno.association@oslo.msf.org::18932748-f4cf-4ffa-b11e-c90ddddd8474" providerId="AD" clId="Web-{7065D81E-2244-4EB7-8F57-9F66C7CEF1B7}" dt="2020-04-22T16:55:55.131" v="36" actId="1076"/>
        <pc:sldMkLst>
          <pc:docMk/>
          <pc:sldMk cId="1060465139" sldId="309"/>
        </pc:sldMkLst>
        <pc:picChg chg="add del mod">
          <ac:chgData name="MSFNO Association" userId="S::msfno.association@oslo.msf.org::18932748-f4cf-4ffa-b11e-c90ddddd8474" providerId="AD" clId="Web-{7065D81E-2244-4EB7-8F57-9F66C7CEF1B7}" dt="2020-04-22T16:55:50.880" v="34"/>
          <ac:picMkLst>
            <pc:docMk/>
            <pc:sldMk cId="1060465139" sldId="309"/>
            <ac:picMk id="2" creationId="{F465E0EC-7542-4EFA-9910-329D7D9C8686}"/>
          </ac:picMkLst>
        </pc:picChg>
        <pc:picChg chg="add mod">
          <ac:chgData name="MSFNO Association" userId="S::msfno.association@oslo.msf.org::18932748-f4cf-4ffa-b11e-c90ddddd8474" providerId="AD" clId="Web-{7065D81E-2244-4EB7-8F57-9F66C7CEF1B7}" dt="2020-04-22T16:55:55.131" v="36" actId="1076"/>
          <ac:picMkLst>
            <pc:docMk/>
            <pc:sldMk cId="1060465139" sldId="309"/>
            <ac:picMk id="6" creationId="{CDBA447B-B3FB-4BDE-9117-80F276182F22}"/>
          </ac:picMkLst>
        </pc:picChg>
        <pc:picChg chg="del">
          <ac:chgData name="MSFNO Association" userId="S::msfno.association@oslo.msf.org::18932748-f4cf-4ffa-b11e-c90ddddd8474" providerId="AD" clId="Web-{7065D81E-2244-4EB7-8F57-9F66C7CEF1B7}" dt="2020-04-22T16:54:22.770" v="13"/>
          <ac:picMkLst>
            <pc:docMk/>
            <pc:sldMk cId="1060465139" sldId="309"/>
            <ac:picMk id="11" creationId="{70AB1A71-2375-4718-BD77-E1137DCD7C2B}"/>
          </ac:picMkLst>
        </pc:picChg>
      </pc:sldChg>
    </pc:docChg>
  </pc:docChgLst>
  <pc:docChgLst>
    <pc:chgData name="MSFNO Association" userId="S::msfno.association@oslo.msf.org::18932748-f4cf-4ffa-b11e-c90ddddd8474" providerId="AD" clId="Web-{6CF7804C-E3E7-9A50-E502-7BC04B364455}"/>
    <pc:docChg chg="addSld delSld modSld addMainMaster delMainMaster">
      <pc:chgData name="MSFNO Association" userId="S::msfno.association@oslo.msf.org::18932748-f4cf-4ffa-b11e-c90ddddd8474" providerId="AD" clId="Web-{6CF7804C-E3E7-9A50-E502-7BC04B364455}" dt="2020-04-22T13:21:59.229" v="101"/>
      <pc:docMkLst>
        <pc:docMk/>
      </pc:docMkLst>
      <pc:sldChg chg="addSp delSp modSp del mod setBg modClrScheme setClrOvrMap delDesignElem chgLayout">
        <pc:chgData name="MSFNO Association" userId="S::msfno.association@oslo.msf.org::18932748-f4cf-4ffa-b11e-c90ddddd8474" providerId="AD" clId="Web-{6CF7804C-E3E7-9A50-E502-7BC04B364455}" dt="2020-04-22T13:20:18.041" v="88"/>
        <pc:sldMkLst>
          <pc:docMk/>
          <pc:sldMk cId="1030408921" sldId="256"/>
        </pc:sldMkLst>
        <pc:spChg chg="mod ord">
          <ac:chgData name="MSFNO Association" userId="S::msfno.association@oslo.msf.org::18932748-f4cf-4ffa-b11e-c90ddddd8474" providerId="AD" clId="Web-{6CF7804C-E3E7-9A50-E502-7BC04B364455}" dt="2020-04-22T13:16:53.728" v="85" actId="1076"/>
          <ac:spMkLst>
            <pc:docMk/>
            <pc:sldMk cId="1030408921" sldId="256"/>
            <ac:spMk id="2" creationId="{305934EF-B8A2-4E2C-ADB6-87A0B333DB8A}"/>
          </ac:spMkLst>
        </pc:spChg>
        <pc:spChg chg="mod ord">
          <ac:chgData name="MSFNO Association" userId="S::msfno.association@oslo.msf.org::18932748-f4cf-4ffa-b11e-c90ddddd8474" providerId="AD" clId="Web-{6CF7804C-E3E7-9A50-E502-7BC04B364455}" dt="2020-04-22T13:08:24.931" v="34"/>
          <ac:spMkLst>
            <pc:docMk/>
            <pc:sldMk cId="1030408921" sldId="256"/>
            <ac:spMk id="3" creationId="{E15694CC-4174-4567-9F36-9BBAD494C793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4:14.510" v="10"/>
          <ac:spMkLst>
            <pc:docMk/>
            <pc:sldMk cId="1030408921" sldId="256"/>
            <ac:spMk id="6" creationId="{559AE206-7EBA-4D33-8BC9-9D8158553F0E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4:14.510" v="10"/>
          <ac:spMkLst>
            <pc:docMk/>
            <pc:sldMk cId="1030408921" sldId="256"/>
            <ac:spMk id="7" creationId="{6437D937-A7F1-4011-92B4-328E5BE1B166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4:08.556" v="6"/>
          <ac:spMkLst>
            <pc:docMk/>
            <pc:sldMk cId="1030408921" sldId="256"/>
            <ac:spMk id="8" creationId="{23962611-DFD5-4092-AAFD-559E3DFCE2C9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4:17.135" v="12"/>
          <ac:spMkLst>
            <pc:docMk/>
            <pc:sldMk cId="1030408921" sldId="256"/>
            <ac:spMk id="9" creationId="{25168E7B-6D42-4B3A-B7A1-17D4C49EC903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4:14.510" v="10"/>
          <ac:spMkLst>
            <pc:docMk/>
            <pc:sldMk cId="1030408921" sldId="256"/>
            <ac:spMk id="12" creationId="{B672F332-AF08-46C6-94F0-77684310D7B7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4:11.791" v="8"/>
          <ac:spMkLst>
            <pc:docMk/>
            <pc:sldMk cId="1030408921" sldId="256"/>
            <ac:spMk id="13" creationId="{053FB2EE-284F-4C87-AB3D-BBF87A9FAB97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4:14.510" v="10"/>
          <ac:spMkLst>
            <pc:docMk/>
            <pc:sldMk cId="1030408921" sldId="256"/>
            <ac:spMk id="14" creationId="{34244EF8-D73A-40E1-BE73-D46E6B4B04ED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4:20.650" v="14"/>
          <ac:spMkLst>
            <pc:docMk/>
            <pc:sldMk cId="1030408921" sldId="256"/>
            <ac:spMk id="15" creationId="{23962611-DFD5-4092-AAFD-559E3DFCE2C9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4:14.510" v="10"/>
          <ac:spMkLst>
            <pc:docMk/>
            <pc:sldMk cId="1030408921" sldId="256"/>
            <ac:spMk id="16" creationId="{AB84D7E8-4ECB-42D7-ADBF-01689B0F24AE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4:23.150" v="16"/>
          <ac:spMkLst>
            <pc:docMk/>
            <pc:sldMk cId="1030408921" sldId="256"/>
            <ac:spMk id="19" creationId="{25168E7B-6D42-4B3A-B7A1-17D4C49EC903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6:56.228" v="22"/>
          <ac:spMkLst>
            <pc:docMk/>
            <pc:sldMk cId="1030408921" sldId="256"/>
            <ac:spMk id="21" creationId="{559AE206-7EBA-4D33-8BC9-9D8158553F0E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6:56.228" v="22"/>
          <ac:spMkLst>
            <pc:docMk/>
            <pc:sldMk cId="1030408921" sldId="256"/>
            <ac:spMk id="22" creationId="{6437D937-A7F1-4011-92B4-328E5BE1B166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6:56.228" v="22"/>
          <ac:spMkLst>
            <pc:docMk/>
            <pc:sldMk cId="1030408921" sldId="256"/>
            <ac:spMk id="23" creationId="{B672F332-AF08-46C6-94F0-77684310D7B7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6:56.228" v="22"/>
          <ac:spMkLst>
            <pc:docMk/>
            <pc:sldMk cId="1030408921" sldId="256"/>
            <ac:spMk id="24" creationId="{34244EF8-D73A-40E1-BE73-D46E6B4B04ED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6:56.228" v="22"/>
          <ac:spMkLst>
            <pc:docMk/>
            <pc:sldMk cId="1030408921" sldId="256"/>
            <ac:spMk id="25" creationId="{AB84D7E8-4ECB-42D7-ADBF-01689B0F24AE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6:49.166" v="20"/>
          <ac:spMkLst>
            <pc:docMk/>
            <pc:sldMk cId="1030408921" sldId="256"/>
            <ac:spMk id="27" creationId="{559AE206-7EBA-4D33-8BC9-9D8158553F0E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6:49.166" v="20"/>
          <ac:spMkLst>
            <pc:docMk/>
            <pc:sldMk cId="1030408921" sldId="256"/>
            <ac:spMk id="28" creationId="{6437D937-A7F1-4011-92B4-328E5BE1B166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6:49.166" v="20"/>
          <ac:spMkLst>
            <pc:docMk/>
            <pc:sldMk cId="1030408921" sldId="256"/>
            <ac:spMk id="29" creationId="{B672F332-AF08-46C6-94F0-77684310D7B7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6:49.166" v="20"/>
          <ac:spMkLst>
            <pc:docMk/>
            <pc:sldMk cId="1030408921" sldId="256"/>
            <ac:spMk id="30" creationId="{34244EF8-D73A-40E1-BE73-D46E6B4B04ED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6:49.166" v="20"/>
          <ac:spMkLst>
            <pc:docMk/>
            <pc:sldMk cId="1030408921" sldId="256"/>
            <ac:spMk id="31" creationId="{AB84D7E8-4ECB-42D7-ADBF-01689B0F24AE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8:20.025" v="31"/>
          <ac:spMkLst>
            <pc:docMk/>
            <pc:sldMk cId="1030408921" sldId="256"/>
            <ac:spMk id="33" creationId="{16F9E488-0718-4E1E-9D12-26779F606252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8:20.025" v="31"/>
          <ac:spMkLst>
            <pc:docMk/>
            <pc:sldMk cId="1030408921" sldId="256"/>
            <ac:spMk id="34" creationId="{D20AEB5B-DFC7-42B4-9FAA-6B95E01D0FCE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8:24.916" v="33"/>
          <ac:spMkLst>
            <pc:docMk/>
            <pc:sldMk cId="1030408921" sldId="256"/>
            <ac:spMk id="36" creationId="{35555856-9970-4BC3-9AA9-6A917F53AFBD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08:24.916" v="33"/>
          <ac:spMkLst>
            <pc:docMk/>
            <pc:sldMk cId="1030408921" sldId="256"/>
            <ac:spMk id="38" creationId="{13722DD7-BA73-4776-93A3-94491FEF7260}"/>
          </ac:spMkLst>
        </pc:spChg>
        <pc:spChg chg="add">
          <ac:chgData name="MSFNO Association" userId="S::msfno.association@oslo.msf.org::18932748-f4cf-4ffa-b11e-c90ddddd8474" providerId="AD" clId="Web-{6CF7804C-E3E7-9A50-E502-7BC04B364455}" dt="2020-04-22T13:08:24.931" v="34"/>
          <ac:spMkLst>
            <pc:docMk/>
            <pc:sldMk cId="1030408921" sldId="256"/>
            <ac:spMk id="40" creationId="{559AE206-7EBA-4D33-8BC9-9D8158553F0E}"/>
          </ac:spMkLst>
        </pc:spChg>
        <pc:spChg chg="add">
          <ac:chgData name="MSFNO Association" userId="S::msfno.association@oslo.msf.org::18932748-f4cf-4ffa-b11e-c90ddddd8474" providerId="AD" clId="Web-{6CF7804C-E3E7-9A50-E502-7BC04B364455}" dt="2020-04-22T13:08:24.931" v="34"/>
          <ac:spMkLst>
            <pc:docMk/>
            <pc:sldMk cId="1030408921" sldId="256"/>
            <ac:spMk id="41" creationId="{6437D937-A7F1-4011-92B4-328E5BE1B166}"/>
          </ac:spMkLst>
        </pc:spChg>
        <pc:spChg chg="add">
          <ac:chgData name="MSFNO Association" userId="S::msfno.association@oslo.msf.org::18932748-f4cf-4ffa-b11e-c90ddddd8474" providerId="AD" clId="Web-{6CF7804C-E3E7-9A50-E502-7BC04B364455}" dt="2020-04-22T13:08:24.931" v="34"/>
          <ac:spMkLst>
            <pc:docMk/>
            <pc:sldMk cId="1030408921" sldId="256"/>
            <ac:spMk id="42" creationId="{B672F332-AF08-46C6-94F0-77684310D7B7}"/>
          </ac:spMkLst>
        </pc:spChg>
        <pc:spChg chg="add">
          <ac:chgData name="MSFNO Association" userId="S::msfno.association@oslo.msf.org::18932748-f4cf-4ffa-b11e-c90ddddd8474" providerId="AD" clId="Web-{6CF7804C-E3E7-9A50-E502-7BC04B364455}" dt="2020-04-22T13:08:24.931" v="34"/>
          <ac:spMkLst>
            <pc:docMk/>
            <pc:sldMk cId="1030408921" sldId="256"/>
            <ac:spMk id="43" creationId="{34244EF8-D73A-40E1-BE73-D46E6B4B04ED}"/>
          </ac:spMkLst>
        </pc:spChg>
        <pc:spChg chg="add">
          <ac:chgData name="MSFNO Association" userId="S::msfno.association@oslo.msf.org::18932748-f4cf-4ffa-b11e-c90ddddd8474" providerId="AD" clId="Web-{6CF7804C-E3E7-9A50-E502-7BC04B364455}" dt="2020-04-22T13:08:24.931" v="34"/>
          <ac:spMkLst>
            <pc:docMk/>
            <pc:sldMk cId="1030408921" sldId="256"/>
            <ac:spMk id="44" creationId="{AB84D7E8-4ECB-42D7-ADBF-01689B0F24AE}"/>
          </ac:spMkLst>
        </pc:spChg>
        <pc:grpChg chg="add del">
          <ac:chgData name="MSFNO Association" userId="S::msfno.association@oslo.msf.org::18932748-f4cf-4ffa-b11e-c90ddddd8474" providerId="AD" clId="Web-{6CF7804C-E3E7-9A50-E502-7BC04B364455}" dt="2020-04-22T13:04:11.791" v="8"/>
          <ac:grpSpMkLst>
            <pc:docMk/>
            <pc:sldMk cId="1030408921" sldId="256"/>
            <ac:grpSpMk id="5" creationId="{D2C4BFA1-2075-4901-9E24-E41D1FDD51FD}"/>
          </ac:grpSpMkLst>
        </pc:grpChg>
        <pc:grpChg chg="add del">
          <ac:chgData name="MSFNO Association" userId="S::msfno.association@oslo.msf.org::18932748-f4cf-4ffa-b11e-c90ddddd8474" providerId="AD" clId="Web-{6CF7804C-E3E7-9A50-E502-7BC04B364455}" dt="2020-04-22T13:08:20.025" v="31"/>
          <ac:grpSpMkLst>
            <pc:docMk/>
            <pc:sldMk cId="1030408921" sldId="256"/>
            <ac:grpSpMk id="35" creationId="{64B93721-934F-4F1E-A868-0B2BA110D3B5}"/>
          </ac:grpSpMkLst>
        </pc:grpChg>
        <pc:picChg chg="add del">
          <ac:chgData name="MSFNO Association" userId="S::msfno.association@oslo.msf.org::18932748-f4cf-4ffa-b11e-c90ddddd8474" providerId="AD" clId="Web-{6CF7804C-E3E7-9A50-E502-7BC04B364455}" dt="2020-04-22T13:04:08.556" v="6"/>
          <ac:picMkLst>
            <pc:docMk/>
            <pc:sldMk cId="1030408921" sldId="256"/>
            <ac:picMk id="10" creationId="{2270F1FA-0425-408F-9861-80BF5AFB276D}"/>
          </ac:picMkLst>
        </pc:picChg>
        <pc:picChg chg="add del">
          <ac:chgData name="MSFNO Association" userId="S::msfno.association@oslo.msf.org::18932748-f4cf-4ffa-b11e-c90ddddd8474" providerId="AD" clId="Web-{6CF7804C-E3E7-9A50-E502-7BC04B364455}" dt="2020-04-22T13:04:17.135" v="12"/>
          <ac:picMkLst>
            <pc:docMk/>
            <pc:sldMk cId="1030408921" sldId="256"/>
            <ac:picMk id="11" creationId="{98A030C2-9F23-4593-9F99-7B73C232A4C9}"/>
          </ac:picMkLst>
        </pc:picChg>
        <pc:picChg chg="add del">
          <ac:chgData name="MSFNO Association" userId="S::msfno.association@oslo.msf.org::18932748-f4cf-4ffa-b11e-c90ddddd8474" providerId="AD" clId="Web-{6CF7804C-E3E7-9A50-E502-7BC04B364455}" dt="2020-04-22T13:04:20.650" v="14"/>
          <ac:picMkLst>
            <pc:docMk/>
            <pc:sldMk cId="1030408921" sldId="256"/>
            <ac:picMk id="17" creationId="{2270F1FA-0425-408F-9861-80BF5AFB276D}"/>
          </ac:picMkLst>
        </pc:picChg>
        <pc:picChg chg="add del">
          <ac:chgData name="MSFNO Association" userId="S::msfno.association@oslo.msf.org::18932748-f4cf-4ffa-b11e-c90ddddd8474" providerId="AD" clId="Web-{6CF7804C-E3E7-9A50-E502-7BC04B364455}" dt="2020-04-22T13:04:23.150" v="16"/>
          <ac:picMkLst>
            <pc:docMk/>
            <pc:sldMk cId="1030408921" sldId="256"/>
            <ac:picMk id="20" creationId="{98A030C2-9F23-4593-9F99-7B73C232A4C9}"/>
          </ac:picMkLst>
        </pc:picChg>
        <pc:picChg chg="add del">
          <ac:chgData name="MSFNO Association" userId="S::msfno.association@oslo.msf.org::18932748-f4cf-4ffa-b11e-c90ddddd8474" providerId="AD" clId="Web-{6CF7804C-E3E7-9A50-E502-7BC04B364455}" dt="2020-04-22T13:08:24.916" v="33"/>
          <ac:picMkLst>
            <pc:docMk/>
            <pc:sldMk cId="1030408921" sldId="256"/>
            <ac:picMk id="37" creationId="{7F487851-BFAF-46D8-A1ED-50CAD6E46F59}"/>
          </ac:picMkLst>
        </pc:picChg>
        <pc:picChg chg="add del">
          <ac:chgData name="MSFNO Association" userId="S::msfno.association@oslo.msf.org::18932748-f4cf-4ffa-b11e-c90ddddd8474" providerId="AD" clId="Web-{6CF7804C-E3E7-9A50-E502-7BC04B364455}" dt="2020-04-22T13:08:24.916" v="33"/>
          <ac:picMkLst>
            <pc:docMk/>
            <pc:sldMk cId="1030408921" sldId="256"/>
            <ac:picMk id="39" creationId="{E04ACA24-EFBA-47FF-84DA-D808C4F91D01}"/>
          </ac:picMkLst>
        </pc:picChg>
        <pc:cxnChg chg="add del">
          <ac:chgData name="MSFNO Association" userId="S::msfno.association@oslo.msf.org::18932748-f4cf-4ffa-b11e-c90ddddd8474" providerId="AD" clId="Web-{6CF7804C-E3E7-9A50-E502-7BC04B364455}" dt="2020-04-22T13:04:14.510" v="10"/>
          <ac:cxnSpMkLst>
            <pc:docMk/>
            <pc:sldMk cId="1030408921" sldId="256"/>
            <ac:cxnSpMk id="18" creationId="{9E8E38ED-369A-44C2-B635-0BED0E48A6E8}"/>
          </ac:cxnSpMkLst>
        </pc:cxnChg>
        <pc:cxnChg chg="add del">
          <ac:chgData name="MSFNO Association" userId="S::msfno.association@oslo.msf.org::18932748-f4cf-4ffa-b11e-c90ddddd8474" providerId="AD" clId="Web-{6CF7804C-E3E7-9A50-E502-7BC04B364455}" dt="2020-04-22T13:06:56.228" v="22"/>
          <ac:cxnSpMkLst>
            <pc:docMk/>
            <pc:sldMk cId="1030408921" sldId="256"/>
            <ac:cxnSpMk id="26" creationId="{9E8E38ED-369A-44C2-B635-0BED0E48A6E8}"/>
          </ac:cxnSpMkLst>
        </pc:cxnChg>
        <pc:cxnChg chg="add del">
          <ac:chgData name="MSFNO Association" userId="S::msfno.association@oslo.msf.org::18932748-f4cf-4ffa-b11e-c90ddddd8474" providerId="AD" clId="Web-{6CF7804C-E3E7-9A50-E502-7BC04B364455}" dt="2020-04-22T13:06:49.166" v="20"/>
          <ac:cxnSpMkLst>
            <pc:docMk/>
            <pc:sldMk cId="1030408921" sldId="256"/>
            <ac:cxnSpMk id="32" creationId="{9E8E38ED-369A-44C2-B635-0BED0E48A6E8}"/>
          </ac:cxnSpMkLst>
        </pc:cxnChg>
        <pc:cxnChg chg="add">
          <ac:chgData name="MSFNO Association" userId="S::msfno.association@oslo.msf.org::18932748-f4cf-4ffa-b11e-c90ddddd8474" providerId="AD" clId="Web-{6CF7804C-E3E7-9A50-E502-7BC04B364455}" dt="2020-04-22T13:08:24.931" v="34"/>
          <ac:cxnSpMkLst>
            <pc:docMk/>
            <pc:sldMk cId="1030408921" sldId="256"/>
            <ac:cxnSpMk id="45" creationId="{9E8E38ED-369A-44C2-B635-0BED0E48A6E8}"/>
          </ac:cxnSpMkLst>
        </pc:cxnChg>
      </pc:sldChg>
      <pc:sldChg chg="modSp 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2348512027" sldId="259"/>
        </pc:sldMkLst>
        <pc:spChg chg="mod">
          <ac:chgData name="MSFNO Association" userId="S::msfno.association@oslo.msf.org::18932748-f4cf-4ffa-b11e-c90ddddd8474" providerId="AD" clId="Web-{6CF7804C-E3E7-9A50-E502-7BC04B364455}" dt="2020-04-22T12:54:21.509" v="1" actId="1076"/>
          <ac:spMkLst>
            <pc:docMk/>
            <pc:sldMk cId="2348512027" sldId="259"/>
            <ac:spMk id="9" creationId="{00000000-0000-0000-0000-000000000000}"/>
          </ac:spMkLst>
        </pc:spChg>
        <pc:spChg chg="mod">
          <ac:chgData name="MSFNO Association" userId="S::msfno.association@oslo.msf.org::18932748-f4cf-4ffa-b11e-c90ddddd8474" providerId="AD" clId="Web-{6CF7804C-E3E7-9A50-E502-7BC04B364455}" dt="2020-04-22T12:54:17.634" v="0" actId="1076"/>
          <ac:spMkLst>
            <pc:docMk/>
            <pc:sldMk cId="2348512027" sldId="259"/>
            <ac:spMk id="20" creationId="{00000000-0000-0000-0000-000000000000}"/>
          </ac:spMkLst>
        </pc:spChg>
      </pc:sldChg>
      <pc:sldChg chg="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2489833627" sldId="260"/>
        </pc:sldMkLst>
      </pc:sldChg>
      <pc:sldChg chg="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321677595" sldId="261"/>
        </pc:sldMkLst>
      </pc:sldChg>
      <pc:sldChg chg="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672659368" sldId="281"/>
        </pc:sldMkLst>
      </pc:sldChg>
      <pc:sldChg chg="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1627509822" sldId="284"/>
        </pc:sldMkLst>
      </pc:sldChg>
      <pc:sldChg chg="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3665261557" sldId="285"/>
        </pc:sldMkLst>
      </pc:sldChg>
      <pc:sldChg chg="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2965947943" sldId="286"/>
        </pc:sldMkLst>
      </pc:sldChg>
      <pc:sldChg chg="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1161154218" sldId="287"/>
        </pc:sldMkLst>
      </pc:sldChg>
      <pc:sldChg chg="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2605270593" sldId="288"/>
        </pc:sldMkLst>
      </pc:sldChg>
      <pc:sldChg chg="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4124793698" sldId="289"/>
        </pc:sldMkLst>
      </pc:sldChg>
      <pc:sldChg chg="modSp 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1197076306" sldId="290"/>
        </pc:sldMkLst>
        <pc:spChg chg="mod ord">
          <ac:chgData name="MSFNO Association" userId="S::msfno.association@oslo.msf.org::18932748-f4cf-4ffa-b11e-c90ddddd8474" providerId="AD" clId="Web-{6CF7804C-E3E7-9A50-E502-7BC04B364455}" dt="2020-04-22T13:06:52.291" v="21"/>
          <ac:spMkLst>
            <pc:docMk/>
            <pc:sldMk cId="1197076306" sldId="290"/>
            <ac:spMk id="2" creationId="{8BE91F43-8197-4E85-9207-C9A48A1250F7}"/>
          </ac:spMkLst>
        </pc:spChg>
      </pc:sldChg>
      <pc:sldChg chg="modSp 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806314630" sldId="291"/>
        </pc:sldMkLst>
        <pc:spChg chg="mod ord">
          <ac:chgData name="MSFNO Association" userId="S::msfno.association@oslo.msf.org::18932748-f4cf-4ffa-b11e-c90ddddd8474" providerId="AD" clId="Web-{6CF7804C-E3E7-9A50-E502-7BC04B364455}" dt="2020-04-22T13:06:52.291" v="21"/>
          <ac:spMkLst>
            <pc:docMk/>
            <pc:sldMk cId="806314630" sldId="291"/>
            <ac:spMk id="2" creationId="{8BE91F43-8197-4E85-9207-C9A48A1250F7}"/>
          </ac:spMkLst>
        </pc:spChg>
        <pc:picChg chg="mod">
          <ac:chgData name="MSFNO Association" userId="S::msfno.association@oslo.msf.org::18932748-f4cf-4ffa-b11e-c90ddddd8474" providerId="AD" clId="Web-{6CF7804C-E3E7-9A50-E502-7BC04B364455}" dt="2020-04-22T12:54:33.119" v="2" actId="14100"/>
          <ac:picMkLst>
            <pc:docMk/>
            <pc:sldMk cId="806314630" sldId="291"/>
            <ac:picMk id="3" creationId="{4B4C5D2F-5F66-4160-8FFA-58C8D86BCA22}"/>
          </ac:picMkLst>
        </pc:picChg>
      </pc:sldChg>
      <pc:sldChg chg="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3414794175" sldId="292"/>
        </pc:sldMkLst>
      </pc:sldChg>
      <pc:sldChg chg="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2070752906" sldId="293"/>
        </pc:sldMkLst>
      </pc:sldChg>
      <pc:sldChg chg="modSp 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354536509" sldId="295"/>
        </pc:sldMkLst>
        <pc:spChg chg="mod ord">
          <ac:chgData name="MSFNO Association" userId="S::msfno.association@oslo.msf.org::18932748-f4cf-4ffa-b11e-c90ddddd8474" providerId="AD" clId="Web-{6CF7804C-E3E7-9A50-E502-7BC04B364455}" dt="2020-04-22T13:06:52.291" v="21"/>
          <ac:spMkLst>
            <pc:docMk/>
            <pc:sldMk cId="354536509" sldId="295"/>
            <ac:spMk id="2" creationId="{305934EF-B8A2-4E2C-ADB6-87A0B333DB8A}"/>
          </ac:spMkLst>
        </pc:spChg>
        <pc:spChg chg="mod ord">
          <ac:chgData name="MSFNO Association" userId="S::msfno.association@oslo.msf.org::18932748-f4cf-4ffa-b11e-c90ddddd8474" providerId="AD" clId="Web-{6CF7804C-E3E7-9A50-E502-7BC04B364455}" dt="2020-04-22T13:06:52.291" v="21"/>
          <ac:spMkLst>
            <pc:docMk/>
            <pc:sldMk cId="354536509" sldId="295"/>
            <ac:spMk id="3" creationId="{E15694CC-4174-4567-9F36-9BBAD494C793}"/>
          </ac:spMkLst>
        </pc:spChg>
      </pc:sldChg>
      <pc:sldChg chg="modSp 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1388503285" sldId="296"/>
        </pc:sldMkLst>
        <pc:spChg chg="mod ord">
          <ac:chgData name="MSFNO Association" userId="S::msfno.association@oslo.msf.org::18932748-f4cf-4ffa-b11e-c90ddddd8474" providerId="AD" clId="Web-{6CF7804C-E3E7-9A50-E502-7BC04B364455}" dt="2020-04-22T13:06:52.291" v="21"/>
          <ac:spMkLst>
            <pc:docMk/>
            <pc:sldMk cId="1388503285" sldId="296"/>
            <ac:spMk id="2" creationId="{20FAED7E-1F54-4447-9A18-5A29772F4BD0}"/>
          </ac:spMkLst>
        </pc:spChg>
        <pc:spChg chg="mod">
          <ac:chgData name="MSFNO Association" userId="S::msfno.association@oslo.msf.org::18932748-f4cf-4ffa-b11e-c90ddddd8474" providerId="AD" clId="Web-{6CF7804C-E3E7-9A50-E502-7BC04B364455}" dt="2020-04-22T12:55:27.150" v="4" actId="1076"/>
          <ac:spMkLst>
            <pc:docMk/>
            <pc:sldMk cId="1388503285" sldId="296"/>
            <ac:spMk id="3" creationId="{A9E48D9F-857A-4B2D-BA99-DD58F35F2D7F}"/>
          </ac:spMkLst>
        </pc:spChg>
      </pc:sldChg>
      <pc:sldChg chg="modSp 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1095634066" sldId="297"/>
        </pc:sldMkLst>
        <pc:spChg chg="mod ord">
          <ac:chgData name="MSFNO Association" userId="S::msfno.association@oslo.msf.org::18932748-f4cf-4ffa-b11e-c90ddddd8474" providerId="AD" clId="Web-{6CF7804C-E3E7-9A50-E502-7BC04B364455}" dt="2020-04-22T13:06:52.291" v="21"/>
          <ac:spMkLst>
            <pc:docMk/>
            <pc:sldMk cId="1095634066" sldId="297"/>
            <ac:spMk id="2" creationId="{65BA707F-D34B-4C08-979E-CD08716BEC63}"/>
          </ac:spMkLst>
        </pc:spChg>
      </pc:sldChg>
      <pc:sldChg chg="modSp 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3670043298" sldId="298"/>
        </pc:sldMkLst>
        <pc:spChg chg="mod ord">
          <ac:chgData name="MSFNO Association" userId="S::msfno.association@oslo.msf.org::18932748-f4cf-4ffa-b11e-c90ddddd8474" providerId="AD" clId="Web-{6CF7804C-E3E7-9A50-E502-7BC04B364455}" dt="2020-04-22T13:06:52.291" v="21"/>
          <ac:spMkLst>
            <pc:docMk/>
            <pc:sldMk cId="3670043298" sldId="298"/>
            <ac:spMk id="2" creationId="{3CA7F54E-E912-47C8-8A76-D0070B8FC45A}"/>
          </ac:spMkLst>
        </pc:spChg>
      </pc:sldChg>
      <pc:sldChg chg="modSp mod modClrScheme chgLayout">
        <pc:chgData name="MSFNO Association" userId="S::msfno.association@oslo.msf.org::18932748-f4cf-4ffa-b11e-c90ddddd8474" providerId="AD" clId="Web-{6CF7804C-E3E7-9A50-E502-7BC04B364455}" dt="2020-04-22T13:06:52.291" v="21"/>
        <pc:sldMkLst>
          <pc:docMk/>
          <pc:sldMk cId="907523052" sldId="299"/>
        </pc:sldMkLst>
        <pc:spChg chg="mod ord">
          <ac:chgData name="MSFNO Association" userId="S::msfno.association@oslo.msf.org::18932748-f4cf-4ffa-b11e-c90ddddd8474" providerId="AD" clId="Web-{6CF7804C-E3E7-9A50-E502-7BC04B364455}" dt="2020-04-22T13:06:52.291" v="21"/>
          <ac:spMkLst>
            <pc:docMk/>
            <pc:sldMk cId="907523052" sldId="299"/>
            <ac:spMk id="2" creationId="{80E08A66-4B0B-4936-9248-08C432B5649E}"/>
          </ac:spMkLst>
        </pc:spChg>
      </pc:sldChg>
      <pc:sldChg chg="add del replId">
        <pc:chgData name="MSFNO Association" userId="S::msfno.association@oslo.msf.org::18932748-f4cf-4ffa-b11e-c90ddddd8474" providerId="AD" clId="Web-{6CF7804C-E3E7-9A50-E502-7BC04B364455}" dt="2020-04-22T13:21:11.869" v="93"/>
        <pc:sldMkLst>
          <pc:docMk/>
          <pc:sldMk cId="3834638283" sldId="300"/>
        </pc:sldMkLst>
      </pc:sldChg>
      <pc:sldChg chg="addSp modSp add del replId">
        <pc:chgData name="MSFNO Association" userId="S::msfno.association@oslo.msf.org::18932748-f4cf-4ffa-b11e-c90ddddd8474" providerId="AD" clId="Web-{6CF7804C-E3E7-9A50-E502-7BC04B364455}" dt="2020-04-22T13:16:47.182" v="84"/>
        <pc:sldMkLst>
          <pc:docMk/>
          <pc:sldMk cId="4119382266" sldId="301"/>
        </pc:sldMkLst>
        <pc:spChg chg="add">
          <ac:chgData name="MSFNO Association" userId="S::msfno.association@oslo.msf.org::18932748-f4cf-4ffa-b11e-c90ddddd8474" providerId="AD" clId="Web-{6CF7804C-E3E7-9A50-E502-7BC04B364455}" dt="2020-04-22T13:09:39.432" v="36"/>
          <ac:spMkLst>
            <pc:docMk/>
            <pc:sldMk cId="4119382266" sldId="301"/>
            <ac:spMk id="4" creationId="{D25DBCE3-1BF3-4302-96CD-F0B3BFF33DE6}"/>
          </ac:spMkLst>
        </pc:spChg>
        <pc:spChg chg="add">
          <ac:chgData name="MSFNO Association" userId="S::msfno.association@oslo.msf.org::18932748-f4cf-4ffa-b11e-c90ddddd8474" providerId="AD" clId="Web-{6CF7804C-E3E7-9A50-E502-7BC04B364455}" dt="2020-04-22T13:09:45.416" v="37"/>
          <ac:spMkLst>
            <pc:docMk/>
            <pc:sldMk cId="4119382266" sldId="301"/>
            <ac:spMk id="11" creationId="{02C3A7EC-FE7D-45B3-9217-8139C073EC2A}"/>
          </ac:spMkLst>
        </pc:spChg>
        <pc:spChg chg="add">
          <ac:chgData name="MSFNO Association" userId="S::msfno.association@oslo.msf.org::18932748-f4cf-4ffa-b11e-c90ddddd8474" providerId="AD" clId="Web-{6CF7804C-E3E7-9A50-E502-7BC04B364455}" dt="2020-04-22T13:09:45.635" v="38"/>
          <ac:spMkLst>
            <pc:docMk/>
            <pc:sldMk cId="4119382266" sldId="301"/>
            <ac:spMk id="12" creationId="{AB868319-3E9A-4F3F-91A7-AA1F4F8E6B66}"/>
          </ac:spMkLst>
        </pc:spChg>
        <pc:spChg chg="add mod">
          <ac:chgData name="MSFNO Association" userId="S::msfno.association@oslo.msf.org::18932748-f4cf-4ffa-b11e-c90ddddd8474" providerId="AD" clId="Web-{6CF7804C-E3E7-9A50-E502-7BC04B364455}" dt="2020-04-22T13:10:06.791" v="44"/>
          <ac:spMkLst>
            <pc:docMk/>
            <pc:sldMk cId="4119382266" sldId="301"/>
            <ac:spMk id="13" creationId="{DFC7A6E3-EA75-496E-BD35-D49AB1250747}"/>
          </ac:spMkLst>
        </pc:spChg>
      </pc:sldChg>
      <pc:sldChg chg="addSp delSp modSp new">
        <pc:chgData name="MSFNO Association" userId="S::msfno.association@oslo.msf.org::18932748-f4cf-4ffa-b11e-c90ddddd8474" providerId="AD" clId="Web-{6CF7804C-E3E7-9A50-E502-7BC04B364455}" dt="2020-04-22T13:21:03.385" v="92"/>
        <pc:sldMkLst>
          <pc:docMk/>
          <pc:sldMk cId="512613197" sldId="302"/>
        </pc:sldMkLst>
        <pc:spChg chg="del">
          <ac:chgData name="MSFNO Association" userId="S::msfno.association@oslo.msf.org::18932748-f4cf-4ffa-b11e-c90ddddd8474" providerId="AD" clId="Web-{6CF7804C-E3E7-9A50-E502-7BC04B364455}" dt="2020-04-22T13:10:28.291" v="46"/>
          <ac:spMkLst>
            <pc:docMk/>
            <pc:sldMk cId="512613197" sldId="302"/>
            <ac:spMk id="2" creationId="{234F642D-08FF-4210-A189-77CA817BDA00}"/>
          </ac:spMkLst>
        </pc:spChg>
        <pc:spChg chg="del">
          <ac:chgData name="MSFNO Association" userId="S::msfno.association@oslo.msf.org::18932748-f4cf-4ffa-b11e-c90ddddd8474" providerId="AD" clId="Web-{6CF7804C-E3E7-9A50-E502-7BC04B364455}" dt="2020-04-22T13:10:29.728" v="47"/>
          <ac:spMkLst>
            <pc:docMk/>
            <pc:sldMk cId="512613197" sldId="302"/>
            <ac:spMk id="3" creationId="{9AA9B499-53A8-4829-91B8-347BAD66A721}"/>
          </ac:spMkLst>
        </pc:spChg>
        <pc:spChg chg="add mod">
          <ac:chgData name="MSFNO Association" userId="S::msfno.association@oslo.msf.org::18932748-f4cf-4ffa-b11e-c90ddddd8474" providerId="AD" clId="Web-{6CF7804C-E3E7-9A50-E502-7BC04B364455}" dt="2020-04-22T13:20:27.666" v="89" actId="1076"/>
          <ac:spMkLst>
            <pc:docMk/>
            <pc:sldMk cId="512613197" sldId="302"/>
            <ac:spMk id="5" creationId="{6CD2BBD2-8D1B-49D3-A432-694C84C5B7ED}"/>
          </ac:spMkLst>
        </pc:spChg>
        <pc:spChg chg="add mod">
          <ac:chgData name="MSFNO Association" userId="S::msfno.association@oslo.msf.org::18932748-f4cf-4ffa-b11e-c90ddddd8474" providerId="AD" clId="Web-{6CF7804C-E3E7-9A50-E502-7BC04B364455}" dt="2020-04-22T13:12:28.603" v="71" actId="20577"/>
          <ac:spMkLst>
            <pc:docMk/>
            <pc:sldMk cId="512613197" sldId="302"/>
            <ac:spMk id="7" creationId="{44E0C857-D71C-4A0E-843A-2A56DDCF1E46}"/>
          </ac:spMkLst>
        </pc:spChg>
        <pc:spChg chg="add del">
          <ac:chgData name="MSFNO Association" userId="S::msfno.association@oslo.msf.org::18932748-f4cf-4ffa-b11e-c90ddddd8474" providerId="AD" clId="Web-{6CF7804C-E3E7-9A50-E502-7BC04B364455}" dt="2020-04-22T13:10:57.838" v="51"/>
          <ac:spMkLst>
            <pc:docMk/>
            <pc:sldMk cId="512613197" sldId="302"/>
            <ac:spMk id="9" creationId="{628BDDFC-FA10-4345-A622-9D36E63B6962}"/>
          </ac:spMkLst>
        </pc:spChg>
        <pc:spChg chg="add mod ord">
          <ac:chgData name="MSFNO Association" userId="S::msfno.association@oslo.msf.org::18932748-f4cf-4ffa-b11e-c90ddddd8474" providerId="AD" clId="Web-{6CF7804C-E3E7-9A50-E502-7BC04B364455}" dt="2020-04-22T13:21:03.385" v="92"/>
          <ac:spMkLst>
            <pc:docMk/>
            <pc:sldMk cId="512613197" sldId="302"/>
            <ac:spMk id="11" creationId="{E5D08D9B-959F-4468-8F41-A4CA42293706}"/>
          </ac:spMkLst>
        </pc:spChg>
        <pc:spChg chg="add mod">
          <ac:chgData name="MSFNO Association" userId="S::msfno.association@oslo.msf.org::18932748-f4cf-4ffa-b11e-c90ddddd8474" providerId="AD" clId="Web-{6CF7804C-E3E7-9A50-E502-7BC04B364455}" dt="2020-04-22T13:11:58.025" v="64" actId="14100"/>
          <ac:spMkLst>
            <pc:docMk/>
            <pc:sldMk cId="512613197" sldId="302"/>
            <ac:spMk id="13" creationId="{DB7D52C7-12AF-4AB5-B5F9-931D2169E4FE}"/>
          </ac:spMkLst>
        </pc:spChg>
        <pc:spChg chg="add mod">
          <ac:chgData name="MSFNO Association" userId="S::msfno.association@oslo.msf.org::18932748-f4cf-4ffa-b11e-c90ddddd8474" providerId="AD" clId="Web-{6CF7804C-E3E7-9A50-E502-7BC04B364455}" dt="2020-04-22T13:12:13.572" v="68"/>
          <ac:spMkLst>
            <pc:docMk/>
            <pc:sldMk cId="512613197" sldId="302"/>
            <ac:spMk id="15" creationId="{3DA17EBD-4CB3-46C6-992F-53411DBF0FB0}"/>
          </ac:spMkLst>
        </pc:spChg>
        <pc:cxnChg chg="add mod">
          <ac:chgData name="MSFNO Association" userId="S::msfno.association@oslo.msf.org::18932748-f4cf-4ffa-b11e-c90ddddd8474" providerId="AD" clId="Web-{6CF7804C-E3E7-9A50-E502-7BC04B364455}" dt="2020-04-22T13:20:52.478" v="91"/>
          <ac:cxnSpMkLst>
            <pc:docMk/>
            <pc:sldMk cId="512613197" sldId="302"/>
            <ac:cxnSpMk id="16" creationId="{AB846145-A3A9-418E-8E1E-0E56188276C5}"/>
          </ac:cxnSpMkLst>
        </pc:cxnChg>
      </pc:sldChg>
      <pc:sldChg chg="delSp modSp add replId">
        <pc:chgData name="MSFNO Association" userId="S::msfno.association@oslo.msf.org::18932748-f4cf-4ffa-b11e-c90ddddd8474" providerId="AD" clId="Web-{6CF7804C-E3E7-9A50-E502-7BC04B364455}" dt="2020-04-22T13:21:59.229" v="101"/>
        <pc:sldMkLst>
          <pc:docMk/>
          <pc:sldMk cId="3817041991" sldId="303"/>
        </pc:sldMkLst>
        <pc:spChg chg="del mod">
          <ac:chgData name="MSFNO Association" userId="S::msfno.association@oslo.msf.org::18932748-f4cf-4ffa-b11e-c90ddddd8474" providerId="AD" clId="Web-{6CF7804C-E3E7-9A50-E502-7BC04B364455}" dt="2020-04-22T13:21:59.229" v="101"/>
          <ac:spMkLst>
            <pc:docMk/>
            <pc:sldMk cId="3817041991" sldId="303"/>
            <ac:spMk id="10" creationId="{ADF19E4F-A1CA-4CE9-A351-8B612F8A449D}"/>
          </ac:spMkLst>
        </pc:spChg>
        <pc:picChg chg="del">
          <ac:chgData name="MSFNO Association" userId="S::msfno.association@oslo.msf.org::18932748-f4cf-4ffa-b11e-c90ddddd8474" providerId="AD" clId="Web-{6CF7804C-E3E7-9A50-E502-7BC04B364455}" dt="2020-04-22T13:21:37.619" v="95"/>
          <ac:picMkLst>
            <pc:docMk/>
            <pc:sldMk cId="3817041991" sldId="303"/>
            <ac:picMk id="2" creationId="{00000000-0000-0000-0000-000000000000}"/>
          </ac:picMkLst>
        </pc:picChg>
        <pc:picChg chg="del">
          <ac:chgData name="MSFNO Association" userId="S::msfno.association@oslo.msf.org::18932748-f4cf-4ffa-b11e-c90ddddd8474" providerId="AD" clId="Web-{6CF7804C-E3E7-9A50-E502-7BC04B364455}" dt="2020-04-22T13:21:44.885" v="96"/>
          <ac:picMkLst>
            <pc:docMk/>
            <pc:sldMk cId="3817041991" sldId="303"/>
            <ac:picMk id="6" creationId="{F1DBA944-7AC6-4628-83B5-1ECB40D52883}"/>
          </ac:picMkLst>
        </pc:picChg>
      </pc:sldChg>
      <pc:sldMasterChg chg="add del addSldLayout delSldLayout">
        <pc:chgData name="MSFNO Association" userId="S::msfno.association@oslo.msf.org::18932748-f4cf-4ffa-b11e-c90ddddd8474" providerId="AD" clId="Web-{6CF7804C-E3E7-9A50-E502-7BC04B364455}" dt="2020-04-22T13:06:52.291" v="21"/>
        <pc:sldMasterMkLst>
          <pc:docMk/>
          <pc:sldMasterMk cId="3803240117" sldId="2147483648"/>
        </pc:sldMasterMkLst>
        <pc:sldLayoutChg chg="add del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3803240117" sldId="2147483648"/>
            <pc:sldLayoutMk cId="4200461204" sldId="2147483649"/>
          </pc:sldLayoutMkLst>
        </pc:sldLayoutChg>
        <pc:sldLayoutChg chg="add del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3803240117" sldId="2147483648"/>
            <pc:sldLayoutMk cId="2049562896" sldId="2147483650"/>
          </pc:sldLayoutMkLst>
        </pc:sldLayoutChg>
        <pc:sldLayoutChg chg="add del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3803240117" sldId="2147483648"/>
            <pc:sldLayoutMk cId="3207972320" sldId="2147483651"/>
          </pc:sldLayoutMkLst>
        </pc:sldLayoutChg>
        <pc:sldLayoutChg chg="add del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3803240117" sldId="2147483648"/>
            <pc:sldLayoutMk cId="3886867915" sldId="2147483652"/>
          </pc:sldLayoutMkLst>
        </pc:sldLayoutChg>
        <pc:sldLayoutChg chg="add del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3803240117" sldId="2147483648"/>
            <pc:sldLayoutMk cId="716290614" sldId="2147483653"/>
          </pc:sldLayoutMkLst>
        </pc:sldLayoutChg>
        <pc:sldLayoutChg chg="add del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3803240117" sldId="2147483648"/>
            <pc:sldLayoutMk cId="457546807" sldId="2147483654"/>
          </pc:sldLayoutMkLst>
        </pc:sldLayoutChg>
        <pc:sldLayoutChg chg="add del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3803240117" sldId="2147483648"/>
            <pc:sldLayoutMk cId="3956302812" sldId="2147483655"/>
          </pc:sldLayoutMkLst>
        </pc:sldLayoutChg>
        <pc:sldLayoutChg chg="add del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3803240117" sldId="2147483648"/>
            <pc:sldLayoutMk cId="3524726913" sldId="2147483656"/>
          </pc:sldLayoutMkLst>
        </pc:sldLayoutChg>
        <pc:sldLayoutChg chg="add del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3803240117" sldId="2147483648"/>
            <pc:sldLayoutMk cId="341102158" sldId="2147483657"/>
          </pc:sldLayoutMkLst>
        </pc:sldLayoutChg>
        <pc:sldLayoutChg chg="add del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3803240117" sldId="2147483648"/>
            <pc:sldLayoutMk cId="2809752957" sldId="2147483658"/>
          </pc:sldLayoutMkLst>
        </pc:sldLayoutChg>
        <pc:sldLayoutChg chg="add del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3803240117" sldId="2147483648"/>
            <pc:sldLayoutMk cId="2658029746" sldId="2147483659"/>
          </pc:sldLayoutMkLst>
        </pc:sldLayoutChg>
      </pc:sldMasterChg>
      <pc:sldMasterChg chg="add del addSldLayout delSldLayout modSldLayout">
        <pc:chgData name="MSFNO Association" userId="S::msfno.association@oslo.msf.org::18932748-f4cf-4ffa-b11e-c90ddddd8474" providerId="AD" clId="Web-{6CF7804C-E3E7-9A50-E502-7BC04B364455}" dt="2020-04-22T13:06:52.291" v="21"/>
        <pc:sldMasterMkLst>
          <pc:docMk/>
          <pc:sldMasterMk cId="2475473771" sldId="2147483660"/>
        </pc:sldMasterMkLst>
        <pc:sldLayoutChg chg="add del mod replId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2475473771" sldId="2147483660"/>
            <pc:sldLayoutMk cId="2932729064" sldId="2147483661"/>
          </pc:sldLayoutMkLst>
        </pc:sldLayoutChg>
        <pc:sldLayoutChg chg="add del mod replId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2475473771" sldId="2147483660"/>
            <pc:sldLayoutMk cId="3706918593" sldId="2147483662"/>
          </pc:sldLayoutMkLst>
        </pc:sldLayoutChg>
        <pc:sldLayoutChg chg="add del mod replId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2475473771" sldId="2147483660"/>
            <pc:sldLayoutMk cId="3872648121" sldId="2147483663"/>
          </pc:sldLayoutMkLst>
        </pc:sldLayoutChg>
        <pc:sldLayoutChg chg="add del mod replId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2475473771" sldId="2147483660"/>
            <pc:sldLayoutMk cId="2335871705" sldId="2147483664"/>
          </pc:sldLayoutMkLst>
        </pc:sldLayoutChg>
        <pc:sldLayoutChg chg="add del mod replId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2475473771" sldId="2147483660"/>
            <pc:sldLayoutMk cId="3193347059" sldId="2147483665"/>
          </pc:sldLayoutMkLst>
        </pc:sldLayoutChg>
        <pc:sldLayoutChg chg="add del mod replId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2475473771" sldId="2147483660"/>
            <pc:sldLayoutMk cId="2714049562" sldId="2147483666"/>
          </pc:sldLayoutMkLst>
        </pc:sldLayoutChg>
        <pc:sldLayoutChg chg="add del mod replId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2475473771" sldId="2147483660"/>
            <pc:sldLayoutMk cId="2687851071" sldId="2147483667"/>
          </pc:sldLayoutMkLst>
        </pc:sldLayoutChg>
        <pc:sldLayoutChg chg="add del mod replId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2475473771" sldId="2147483660"/>
            <pc:sldLayoutMk cId="1270136398" sldId="2147483668"/>
          </pc:sldLayoutMkLst>
        </pc:sldLayoutChg>
        <pc:sldLayoutChg chg="add del mod replId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2475473771" sldId="2147483660"/>
            <pc:sldLayoutMk cId="2170624292" sldId="2147483669"/>
          </pc:sldLayoutMkLst>
        </pc:sldLayoutChg>
        <pc:sldLayoutChg chg="add del mod replId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2475473771" sldId="2147483660"/>
            <pc:sldLayoutMk cId="1024173095" sldId="2147483670"/>
          </pc:sldLayoutMkLst>
        </pc:sldLayoutChg>
        <pc:sldLayoutChg chg="add del mod replId">
          <pc:chgData name="MSFNO Association" userId="S::msfno.association@oslo.msf.org::18932748-f4cf-4ffa-b11e-c90ddddd8474" providerId="AD" clId="Web-{6CF7804C-E3E7-9A50-E502-7BC04B364455}" dt="2020-04-22T13:06:52.291" v="21"/>
          <pc:sldLayoutMkLst>
            <pc:docMk/>
            <pc:sldMasterMk cId="2475473771" sldId="2147483660"/>
            <pc:sldLayoutMk cId="25359043" sldId="2147483671"/>
          </pc:sldLayoutMkLst>
        </pc:sldLayoutChg>
      </pc:sldMasterChg>
    </pc:docChg>
  </pc:docChgLst>
  <pc:docChgLst>
    <pc:chgData name="MSFNO Association" userId="S::msfno.association@oslo.msf.org::18932748-f4cf-4ffa-b11e-c90ddddd8474" providerId="AD" clId="Web-{DA94682C-D40F-418A-B7B8-41BAE2A9E7A7}"/>
    <pc:docChg chg="addSld delSld modSld sldOrd">
      <pc:chgData name="MSFNO Association" userId="S::msfno.association@oslo.msf.org::18932748-f4cf-4ffa-b11e-c90ddddd8474" providerId="AD" clId="Web-{DA94682C-D40F-418A-B7B8-41BAE2A9E7A7}" dt="2020-04-22T14:22:14.591" v="157" actId="14100"/>
      <pc:docMkLst>
        <pc:docMk/>
      </pc:docMkLst>
      <pc:sldChg chg="addSp delSp modSp ord">
        <pc:chgData name="MSFNO Association" userId="S::msfno.association@oslo.msf.org::18932748-f4cf-4ffa-b11e-c90ddddd8474" providerId="AD" clId="Web-{DA94682C-D40F-418A-B7B8-41BAE2A9E7A7}" dt="2020-04-22T14:17:48.309" v="69" actId="1076"/>
        <pc:sldMkLst>
          <pc:docMk/>
          <pc:sldMk cId="1161154218" sldId="287"/>
        </pc:sldMkLst>
        <pc:spChg chg="add mod">
          <ac:chgData name="MSFNO Association" userId="S::msfno.association@oslo.msf.org::18932748-f4cf-4ffa-b11e-c90ddddd8474" providerId="AD" clId="Web-{DA94682C-D40F-418A-B7B8-41BAE2A9E7A7}" dt="2020-04-22T14:17:32.387" v="65" actId="1076"/>
          <ac:spMkLst>
            <pc:docMk/>
            <pc:sldMk cId="1161154218" sldId="287"/>
            <ac:spMk id="2" creationId="{33A29826-DF8E-4163-85EA-DB6A7B41D563}"/>
          </ac:spMkLst>
        </pc:spChg>
        <pc:spChg chg="mod">
          <ac:chgData name="MSFNO Association" userId="S::msfno.association@oslo.msf.org::18932748-f4cf-4ffa-b11e-c90ddddd8474" providerId="AD" clId="Web-{DA94682C-D40F-418A-B7B8-41BAE2A9E7A7}" dt="2020-04-22T14:17:48.309" v="69" actId="1076"/>
          <ac:spMkLst>
            <pc:docMk/>
            <pc:sldMk cId="1161154218" sldId="287"/>
            <ac:spMk id="3" creationId="{00000000-0000-0000-0000-000000000000}"/>
          </ac:spMkLst>
        </pc:spChg>
        <pc:picChg chg="del">
          <ac:chgData name="MSFNO Association" userId="S::msfno.association@oslo.msf.org::18932748-f4cf-4ffa-b11e-c90ddddd8474" providerId="AD" clId="Web-{DA94682C-D40F-418A-B7B8-41BAE2A9E7A7}" dt="2020-04-22T14:16:07.996" v="35"/>
          <ac:picMkLst>
            <pc:docMk/>
            <pc:sldMk cId="1161154218" sldId="287"/>
            <ac:picMk id="6" creationId="{F1DBA944-7AC6-4628-83B5-1ECB40D52883}"/>
          </ac:picMkLst>
        </pc:picChg>
        <pc:picChg chg="mod modCrop">
          <ac:chgData name="MSFNO Association" userId="S::msfno.association@oslo.msf.org::18932748-f4cf-4ffa-b11e-c90ddddd8474" providerId="AD" clId="Web-{DA94682C-D40F-418A-B7B8-41BAE2A9E7A7}" dt="2020-04-22T14:17:44.059" v="68" actId="1076"/>
          <ac:picMkLst>
            <pc:docMk/>
            <pc:sldMk cId="1161154218" sldId="287"/>
            <ac:picMk id="8" creationId="{00000000-0000-0000-0000-000000000000}"/>
          </ac:picMkLst>
        </pc:picChg>
      </pc:sldChg>
      <pc:sldChg chg="delSp modSp">
        <pc:chgData name="MSFNO Association" userId="S::msfno.association@oslo.msf.org::18932748-f4cf-4ffa-b11e-c90ddddd8474" providerId="AD" clId="Web-{DA94682C-D40F-418A-B7B8-41BAE2A9E7A7}" dt="2020-04-22T14:20:25.029" v="119" actId="1076"/>
        <pc:sldMkLst>
          <pc:docMk/>
          <pc:sldMk cId="2605270593" sldId="288"/>
        </pc:sldMkLst>
        <pc:spChg chg="mod">
          <ac:chgData name="MSFNO Association" userId="S::msfno.association@oslo.msf.org::18932748-f4cf-4ffa-b11e-c90ddddd8474" providerId="AD" clId="Web-{DA94682C-D40F-418A-B7B8-41BAE2A9E7A7}" dt="2020-04-22T14:19:32.778" v="109" actId="20577"/>
          <ac:spMkLst>
            <pc:docMk/>
            <pc:sldMk cId="2605270593" sldId="288"/>
            <ac:spMk id="3" creationId="{00000000-0000-0000-0000-000000000000}"/>
          </ac:spMkLst>
        </pc:spChg>
        <pc:spChg chg="mod">
          <ac:chgData name="MSFNO Association" userId="S::msfno.association@oslo.msf.org::18932748-f4cf-4ffa-b11e-c90ddddd8474" providerId="AD" clId="Web-{DA94682C-D40F-418A-B7B8-41BAE2A9E7A7}" dt="2020-04-22T14:18:04.012" v="71"/>
          <ac:spMkLst>
            <pc:docMk/>
            <pc:sldMk cId="2605270593" sldId="288"/>
            <ac:spMk id="8" creationId="{B69936B7-045E-4574-AE95-823239B8B0F3}"/>
          </ac:spMkLst>
        </pc:spChg>
        <pc:spChg chg="del">
          <ac:chgData name="MSFNO Association" userId="S::msfno.association@oslo.msf.org::18932748-f4cf-4ffa-b11e-c90ddddd8474" providerId="AD" clId="Web-{DA94682C-D40F-418A-B7B8-41BAE2A9E7A7}" dt="2020-04-22T14:19:54.560" v="115"/>
          <ac:spMkLst>
            <pc:docMk/>
            <pc:sldMk cId="2605270593" sldId="288"/>
            <ac:spMk id="9" creationId="{F5656015-2E4F-4FD9-9327-9558CFD510F4}"/>
          </ac:spMkLst>
        </pc:spChg>
        <pc:spChg chg="mod">
          <ac:chgData name="MSFNO Association" userId="S::msfno.association@oslo.msf.org::18932748-f4cf-4ffa-b11e-c90ddddd8474" providerId="AD" clId="Web-{DA94682C-D40F-418A-B7B8-41BAE2A9E7A7}" dt="2020-04-22T14:18:10.856" v="73"/>
          <ac:spMkLst>
            <pc:docMk/>
            <pc:sldMk cId="2605270593" sldId="288"/>
            <ac:spMk id="13" creationId="{F98E9BA2-036C-4481-92D3-98B8A805AAFE}"/>
          </ac:spMkLst>
        </pc:spChg>
        <pc:picChg chg="mod">
          <ac:chgData name="MSFNO Association" userId="S::msfno.association@oslo.msf.org::18932748-f4cf-4ffa-b11e-c90ddddd8474" providerId="AD" clId="Web-{DA94682C-D40F-418A-B7B8-41BAE2A9E7A7}" dt="2020-04-22T14:19:47.060" v="113"/>
          <ac:picMkLst>
            <pc:docMk/>
            <pc:sldMk cId="2605270593" sldId="288"/>
            <ac:picMk id="2" creationId="{A0B090A9-AC5E-4DA5-B98A-EEAD899ED82E}"/>
          </ac:picMkLst>
        </pc:picChg>
        <pc:picChg chg="mod">
          <ac:chgData name="MSFNO Association" userId="S::msfno.association@oslo.msf.org::18932748-f4cf-4ffa-b11e-c90ddddd8474" providerId="AD" clId="Web-{DA94682C-D40F-418A-B7B8-41BAE2A9E7A7}" dt="2020-04-22T14:20:25.029" v="119" actId="1076"/>
          <ac:picMkLst>
            <pc:docMk/>
            <pc:sldMk cId="2605270593" sldId="288"/>
            <ac:picMk id="5" creationId="{7B7F1511-7671-44DB-8777-DB83F65490EF}"/>
          </ac:picMkLst>
        </pc:picChg>
        <pc:picChg chg="mod">
          <ac:chgData name="MSFNO Association" userId="S::msfno.association@oslo.msf.org::18932748-f4cf-4ffa-b11e-c90ddddd8474" providerId="AD" clId="Web-{DA94682C-D40F-418A-B7B8-41BAE2A9E7A7}" dt="2020-04-22T14:19:50.310" v="114"/>
          <ac:picMkLst>
            <pc:docMk/>
            <pc:sldMk cId="2605270593" sldId="288"/>
            <ac:picMk id="7" creationId="{B3F15DBD-9488-4505-977E-3CDF0E1B9136}"/>
          </ac:picMkLst>
        </pc:picChg>
      </pc:sldChg>
      <pc:sldChg chg="modSp">
        <pc:chgData name="MSFNO Association" userId="S::msfno.association@oslo.msf.org::18932748-f4cf-4ffa-b11e-c90ddddd8474" providerId="AD" clId="Web-{DA94682C-D40F-418A-B7B8-41BAE2A9E7A7}" dt="2020-04-22T14:14:53.183" v="29" actId="1076"/>
        <pc:sldMkLst>
          <pc:docMk/>
          <pc:sldMk cId="512613197" sldId="302"/>
        </pc:sldMkLst>
        <pc:spChg chg="mod">
          <ac:chgData name="MSFNO Association" userId="S::msfno.association@oslo.msf.org::18932748-f4cf-4ffa-b11e-c90ddddd8474" providerId="AD" clId="Web-{DA94682C-D40F-418A-B7B8-41BAE2A9E7A7}" dt="2020-04-22T14:14:51.683" v="28" actId="1076"/>
          <ac:spMkLst>
            <pc:docMk/>
            <pc:sldMk cId="512613197" sldId="302"/>
            <ac:spMk id="13" creationId="{DB7D52C7-12AF-4AB5-B5F9-931D2169E4FE}"/>
          </ac:spMkLst>
        </pc:spChg>
        <pc:spChg chg="mod">
          <ac:chgData name="MSFNO Association" userId="S::msfno.association@oslo.msf.org::18932748-f4cf-4ffa-b11e-c90ddddd8474" providerId="AD" clId="Web-{DA94682C-D40F-418A-B7B8-41BAE2A9E7A7}" dt="2020-04-22T14:14:53.183" v="29" actId="1076"/>
          <ac:spMkLst>
            <pc:docMk/>
            <pc:sldMk cId="512613197" sldId="302"/>
            <ac:spMk id="15" creationId="{3DA17EBD-4CB3-46C6-992F-53411DBF0FB0}"/>
          </ac:spMkLst>
        </pc:spChg>
      </pc:sldChg>
      <pc:sldChg chg="modSp">
        <pc:chgData name="MSFNO Association" userId="S::msfno.association@oslo.msf.org::18932748-f4cf-4ffa-b11e-c90ddddd8474" providerId="AD" clId="Web-{DA94682C-D40F-418A-B7B8-41BAE2A9E7A7}" dt="2020-04-22T14:12:38.807" v="0" actId="14100"/>
        <pc:sldMkLst>
          <pc:docMk/>
          <pc:sldMk cId="3817041991" sldId="303"/>
        </pc:sldMkLst>
        <pc:spChg chg="mod">
          <ac:chgData name="MSFNO Association" userId="S::msfno.association@oslo.msf.org::18932748-f4cf-4ffa-b11e-c90ddddd8474" providerId="AD" clId="Web-{DA94682C-D40F-418A-B7B8-41BAE2A9E7A7}" dt="2020-04-22T14:12:38.807" v="0" actId="14100"/>
          <ac:spMkLst>
            <pc:docMk/>
            <pc:sldMk cId="3817041991" sldId="303"/>
            <ac:spMk id="9" creationId="{00000000-0000-0000-0000-000000000000}"/>
          </ac:spMkLst>
        </pc:spChg>
      </pc:sldChg>
      <pc:sldChg chg="addSp delSp modSp">
        <pc:chgData name="MSFNO Association" userId="S::msfno.association@oslo.msf.org::18932748-f4cf-4ffa-b11e-c90ddddd8474" providerId="AD" clId="Web-{DA94682C-D40F-418A-B7B8-41BAE2A9E7A7}" dt="2020-04-22T14:13:10.886" v="5"/>
        <pc:sldMkLst>
          <pc:docMk/>
          <pc:sldMk cId="622336227" sldId="304"/>
        </pc:sldMkLst>
        <pc:spChg chg="mod">
          <ac:chgData name="MSFNO Association" userId="S::msfno.association@oslo.msf.org::18932748-f4cf-4ffa-b11e-c90ddddd8474" providerId="AD" clId="Web-{DA94682C-D40F-418A-B7B8-41BAE2A9E7A7}" dt="2020-04-22T14:12:53.323" v="2" actId="1076"/>
          <ac:spMkLst>
            <pc:docMk/>
            <pc:sldMk cId="622336227" sldId="304"/>
            <ac:spMk id="56" creationId="{E0A62AE8-D391-485B-A5BD-BAC583662C25}"/>
          </ac:spMkLst>
        </pc:spChg>
        <pc:picChg chg="add del mod">
          <ac:chgData name="MSFNO Association" userId="S::msfno.association@oslo.msf.org::18932748-f4cf-4ffa-b11e-c90ddddd8474" providerId="AD" clId="Web-{DA94682C-D40F-418A-B7B8-41BAE2A9E7A7}" dt="2020-04-22T14:13:10.886" v="5"/>
          <ac:picMkLst>
            <pc:docMk/>
            <pc:sldMk cId="622336227" sldId="304"/>
            <ac:picMk id="2" creationId="{D94CE98B-BA10-405A-B8D0-59E101D10BC5}"/>
          </ac:picMkLst>
        </pc:picChg>
      </pc:sldChg>
      <pc:sldChg chg="addSp modSp del">
        <pc:chgData name="MSFNO Association" userId="S::msfno.association@oslo.msf.org::18932748-f4cf-4ffa-b11e-c90ddddd8474" providerId="AD" clId="Web-{DA94682C-D40F-418A-B7B8-41BAE2A9E7A7}" dt="2020-04-22T14:15:28.402" v="31"/>
        <pc:sldMkLst>
          <pc:docMk/>
          <pc:sldMk cId="1244978760" sldId="305"/>
        </pc:sldMkLst>
        <pc:spChg chg="mod">
          <ac:chgData name="MSFNO Association" userId="S::msfno.association@oslo.msf.org::18932748-f4cf-4ffa-b11e-c90ddddd8474" providerId="AD" clId="Web-{DA94682C-D40F-418A-B7B8-41BAE2A9E7A7}" dt="2020-04-22T14:15:16.090" v="30"/>
          <ac:spMkLst>
            <pc:docMk/>
            <pc:sldMk cId="1244978760" sldId="305"/>
            <ac:spMk id="2" creationId="{571D491F-7B4E-451C-B739-C3F7F7C41F08}"/>
          </ac:spMkLst>
        </pc:spChg>
        <pc:spChg chg="add">
          <ac:chgData name="MSFNO Association" userId="S::msfno.association@oslo.msf.org::18932748-f4cf-4ffa-b11e-c90ddddd8474" providerId="AD" clId="Web-{DA94682C-D40F-418A-B7B8-41BAE2A9E7A7}" dt="2020-04-22T14:15:16.090" v="30"/>
          <ac:spMkLst>
            <pc:docMk/>
            <pc:sldMk cId="1244978760" sldId="305"/>
            <ac:spMk id="7" creationId="{C475749F-F487-4EFB-ABC7-C1359590EB76}"/>
          </ac:spMkLst>
        </pc:spChg>
        <pc:spChg chg="add">
          <ac:chgData name="MSFNO Association" userId="S::msfno.association@oslo.msf.org::18932748-f4cf-4ffa-b11e-c90ddddd8474" providerId="AD" clId="Web-{DA94682C-D40F-418A-B7B8-41BAE2A9E7A7}" dt="2020-04-22T14:15:16.090" v="30"/>
          <ac:spMkLst>
            <pc:docMk/>
            <pc:sldMk cId="1244978760" sldId="305"/>
            <ac:spMk id="9" creationId="{F6285A5F-6712-47A0-8A11-F0DFF60D0D20}"/>
          </ac:spMkLst>
        </pc:spChg>
        <pc:spChg chg="add">
          <ac:chgData name="MSFNO Association" userId="S::msfno.association@oslo.msf.org::18932748-f4cf-4ffa-b11e-c90ddddd8474" providerId="AD" clId="Web-{DA94682C-D40F-418A-B7B8-41BAE2A9E7A7}" dt="2020-04-22T14:15:16.090" v="30"/>
          <ac:spMkLst>
            <pc:docMk/>
            <pc:sldMk cId="1244978760" sldId="305"/>
            <ac:spMk id="11" creationId="{FA6F8ABB-6C5D-4349-9E1B-198D1ABFA804}"/>
          </ac:spMkLst>
        </pc:spChg>
        <pc:spChg chg="add">
          <ac:chgData name="MSFNO Association" userId="S::msfno.association@oslo.msf.org::18932748-f4cf-4ffa-b11e-c90ddddd8474" providerId="AD" clId="Web-{DA94682C-D40F-418A-B7B8-41BAE2A9E7A7}" dt="2020-04-22T14:15:16.090" v="30"/>
          <ac:spMkLst>
            <pc:docMk/>
            <pc:sldMk cId="1244978760" sldId="305"/>
            <ac:spMk id="13" creationId="{B971ABA8-4CDB-4EEE-8C48-AA4FDB650782}"/>
          </ac:spMkLst>
        </pc:spChg>
        <pc:grpChg chg="add">
          <ac:chgData name="MSFNO Association" userId="S::msfno.association@oslo.msf.org::18932748-f4cf-4ffa-b11e-c90ddddd8474" providerId="AD" clId="Web-{DA94682C-D40F-418A-B7B8-41BAE2A9E7A7}" dt="2020-04-22T14:15:16.090" v="30"/>
          <ac:grpSpMkLst>
            <pc:docMk/>
            <pc:sldMk cId="1244978760" sldId="305"/>
            <ac:grpSpMk id="15" creationId="{DAD463E1-6621-44B4-A995-C70A4631D388}"/>
          </ac:grpSpMkLst>
        </pc:grpChg>
      </pc:sldChg>
      <pc:sldChg chg="delSp modSp add replId">
        <pc:chgData name="MSFNO Association" userId="S::msfno.association@oslo.msf.org::18932748-f4cf-4ffa-b11e-c90ddddd8474" providerId="AD" clId="Web-{DA94682C-D40F-418A-B7B8-41BAE2A9E7A7}" dt="2020-04-22T14:22:14.591" v="157" actId="14100"/>
        <pc:sldMkLst>
          <pc:docMk/>
          <pc:sldMk cId="1492173190" sldId="308"/>
        </pc:sldMkLst>
        <pc:spChg chg="mod">
          <ac:chgData name="MSFNO Association" userId="S::msfno.association@oslo.msf.org::18932748-f4cf-4ffa-b11e-c90ddddd8474" providerId="AD" clId="Web-{DA94682C-D40F-418A-B7B8-41BAE2A9E7A7}" dt="2020-04-22T14:21:42.529" v="154" actId="20577"/>
          <ac:spMkLst>
            <pc:docMk/>
            <pc:sldMk cId="1492173190" sldId="308"/>
            <ac:spMk id="3" creationId="{00000000-0000-0000-0000-000000000000}"/>
          </ac:spMkLst>
        </pc:spChg>
        <pc:spChg chg="mod">
          <ac:chgData name="MSFNO Association" userId="S::msfno.association@oslo.msf.org::18932748-f4cf-4ffa-b11e-c90ddddd8474" providerId="AD" clId="Web-{DA94682C-D40F-418A-B7B8-41BAE2A9E7A7}" dt="2020-04-22T14:21:18.029" v="146" actId="1076"/>
          <ac:spMkLst>
            <pc:docMk/>
            <pc:sldMk cId="1492173190" sldId="308"/>
            <ac:spMk id="4" creationId="{71458AB6-DD88-4363-9DA3-B375E8D8C6F0}"/>
          </ac:spMkLst>
        </pc:spChg>
        <pc:spChg chg="mod">
          <ac:chgData name="MSFNO Association" userId="S::msfno.association@oslo.msf.org::18932748-f4cf-4ffa-b11e-c90ddddd8474" providerId="AD" clId="Web-{DA94682C-D40F-418A-B7B8-41BAE2A9E7A7}" dt="2020-04-22T14:21:34.294" v="150" actId="1076"/>
          <ac:spMkLst>
            <pc:docMk/>
            <pc:sldMk cId="1492173190" sldId="308"/>
            <ac:spMk id="8" creationId="{B69936B7-045E-4574-AE95-823239B8B0F3}"/>
          </ac:spMkLst>
        </pc:spChg>
        <pc:spChg chg="mod">
          <ac:chgData name="MSFNO Association" userId="S::msfno.association@oslo.msf.org::18932748-f4cf-4ffa-b11e-c90ddddd8474" providerId="AD" clId="Web-{DA94682C-D40F-418A-B7B8-41BAE2A9E7A7}" dt="2020-04-22T14:20:45.122" v="125" actId="1076"/>
          <ac:spMkLst>
            <pc:docMk/>
            <pc:sldMk cId="1492173190" sldId="308"/>
            <ac:spMk id="13" creationId="{F98E9BA2-036C-4481-92D3-98B8A805AAFE}"/>
          </ac:spMkLst>
        </pc:spChg>
        <pc:picChg chg="mod">
          <ac:chgData name="MSFNO Association" userId="S::msfno.association@oslo.msf.org::18932748-f4cf-4ffa-b11e-c90ddddd8474" providerId="AD" clId="Web-{DA94682C-D40F-418A-B7B8-41BAE2A9E7A7}" dt="2020-04-22T14:21:01.747" v="131" actId="1076"/>
          <ac:picMkLst>
            <pc:docMk/>
            <pc:sldMk cId="1492173190" sldId="308"/>
            <ac:picMk id="2" creationId="{A0B090A9-AC5E-4DA5-B98A-EEAD899ED82E}"/>
          </ac:picMkLst>
        </pc:picChg>
        <pc:picChg chg="mod">
          <ac:chgData name="MSFNO Association" userId="S::msfno.association@oslo.msf.org::18932748-f4cf-4ffa-b11e-c90ddddd8474" providerId="AD" clId="Web-{DA94682C-D40F-418A-B7B8-41BAE2A9E7A7}" dt="2020-04-22T14:21:30.607" v="149" actId="1076"/>
          <ac:picMkLst>
            <pc:docMk/>
            <pc:sldMk cId="1492173190" sldId="308"/>
            <ac:picMk id="5" creationId="{7B7F1511-7671-44DB-8777-DB83F65490EF}"/>
          </ac:picMkLst>
        </pc:picChg>
        <pc:picChg chg="del">
          <ac:chgData name="MSFNO Association" userId="S::msfno.association@oslo.msf.org::18932748-f4cf-4ffa-b11e-c90ddddd8474" providerId="AD" clId="Web-{DA94682C-D40F-418A-B7B8-41BAE2A9E7A7}" dt="2020-04-22T14:20:42.357" v="124"/>
          <ac:picMkLst>
            <pc:docMk/>
            <pc:sldMk cId="1492173190" sldId="308"/>
            <ac:picMk id="6" creationId="{F1DBA944-7AC6-4628-83B5-1ECB40D52883}"/>
          </ac:picMkLst>
        </pc:picChg>
        <pc:picChg chg="mod">
          <ac:chgData name="MSFNO Association" userId="S::msfno.association@oslo.msf.org::18932748-f4cf-4ffa-b11e-c90ddddd8474" providerId="AD" clId="Web-{DA94682C-D40F-418A-B7B8-41BAE2A9E7A7}" dt="2020-04-22T14:22:14.591" v="157" actId="14100"/>
          <ac:picMkLst>
            <pc:docMk/>
            <pc:sldMk cId="1492173190" sldId="308"/>
            <ac:picMk id="7" creationId="{B3F15DBD-9488-4505-977E-3CDF0E1B9136}"/>
          </ac:picMkLst>
        </pc:picChg>
      </pc:sldChg>
    </pc:docChg>
  </pc:docChgLst>
  <pc:docChgLst>
    <pc:chgData name="MSFNO Association" userId="S::msfno.association@oslo.msf.org::18932748-f4cf-4ffa-b11e-c90ddddd8474" providerId="AD" clId="Web-{8AE11CE5-638D-4B5A-BEF7-9CD099CC07C6}"/>
    <pc:docChg chg="modSld">
      <pc:chgData name="MSFNO Association" userId="S::msfno.association@oslo.msf.org::18932748-f4cf-4ffa-b11e-c90ddddd8474" providerId="AD" clId="Web-{8AE11CE5-638D-4B5A-BEF7-9CD099CC07C6}" dt="2020-04-22T14:35:06.388" v="24" actId="14100"/>
      <pc:docMkLst>
        <pc:docMk/>
      </pc:docMkLst>
      <pc:sldChg chg="addSp delSp modSp">
        <pc:chgData name="MSFNO Association" userId="S::msfno.association@oslo.msf.org::18932748-f4cf-4ffa-b11e-c90ddddd8474" providerId="AD" clId="Web-{8AE11CE5-638D-4B5A-BEF7-9CD099CC07C6}" dt="2020-04-22T14:35:06.388" v="24" actId="14100"/>
        <pc:sldMkLst>
          <pc:docMk/>
          <pc:sldMk cId="3817041991" sldId="303"/>
        </pc:sldMkLst>
        <pc:spChg chg="del">
          <ac:chgData name="MSFNO Association" userId="S::msfno.association@oslo.msf.org::18932748-f4cf-4ffa-b11e-c90ddddd8474" providerId="AD" clId="Web-{8AE11CE5-638D-4B5A-BEF7-9CD099CC07C6}" dt="2020-04-22T14:34:22.372" v="15"/>
          <ac:spMkLst>
            <pc:docMk/>
            <pc:sldMk cId="3817041991" sldId="303"/>
            <ac:spMk id="2" creationId="{0F6E9184-0496-415C-9B6D-10599FE13E67}"/>
          </ac:spMkLst>
        </pc:spChg>
        <pc:spChg chg="mod">
          <ac:chgData name="MSFNO Association" userId="S::msfno.association@oslo.msf.org::18932748-f4cf-4ffa-b11e-c90ddddd8474" providerId="AD" clId="Web-{8AE11CE5-638D-4B5A-BEF7-9CD099CC07C6}" dt="2020-04-22T14:35:06.388" v="24" actId="14100"/>
          <ac:spMkLst>
            <pc:docMk/>
            <pc:sldMk cId="3817041991" sldId="303"/>
            <ac:spMk id="7" creationId="{EB5C1E07-D91C-4040-B1F4-EFF1F93C6B88}"/>
          </ac:spMkLst>
        </pc:spChg>
        <pc:spChg chg="mod">
          <ac:chgData name="MSFNO Association" userId="S::msfno.association@oslo.msf.org::18932748-f4cf-4ffa-b11e-c90ddddd8474" providerId="AD" clId="Web-{8AE11CE5-638D-4B5A-BEF7-9CD099CC07C6}" dt="2020-04-22T14:34:36.497" v="19" actId="14100"/>
          <ac:spMkLst>
            <pc:docMk/>
            <pc:sldMk cId="3817041991" sldId="303"/>
            <ac:spMk id="9" creationId="{00000000-0000-0000-0000-000000000000}"/>
          </ac:spMkLst>
        </pc:spChg>
        <pc:picChg chg="mod ord">
          <ac:chgData name="MSFNO Association" userId="S::msfno.association@oslo.msf.org::18932748-f4cf-4ffa-b11e-c90ddddd8474" providerId="AD" clId="Web-{8AE11CE5-638D-4B5A-BEF7-9CD099CC07C6}" dt="2020-04-22T14:34:40.544" v="20" actId="1076"/>
          <ac:picMkLst>
            <pc:docMk/>
            <pc:sldMk cId="3817041991" sldId="303"/>
            <ac:picMk id="5" creationId="{98CF8C4B-03DC-4F72-875F-26A9D52FADE1}"/>
          </ac:picMkLst>
        </pc:picChg>
        <pc:picChg chg="add mod">
          <ac:chgData name="MSFNO Association" userId="S::msfno.association@oslo.msf.org::18932748-f4cf-4ffa-b11e-c90ddddd8474" providerId="AD" clId="Web-{8AE11CE5-638D-4B5A-BEF7-9CD099CC07C6}" dt="2020-04-22T14:34:24.685" v="16" actId="1076"/>
          <ac:picMkLst>
            <pc:docMk/>
            <pc:sldMk cId="3817041991" sldId="303"/>
            <ac:picMk id="6" creationId="{6AB72F14-37FA-4C15-B546-3E1081A3A5D9}"/>
          </ac:picMkLst>
        </pc:picChg>
      </pc:sldChg>
    </pc:docChg>
  </pc:docChgLst>
  <pc:docChgLst>
    <pc:chgData name="MSFNO Association" userId="S::msfno.association@oslo.msf.org::18932748-f4cf-4ffa-b11e-c90ddddd8474" providerId="AD" clId="Web-{59F9429C-3C4E-4F11-9107-7477604C9C8C}"/>
    <pc:docChg chg="modSld sldOrd">
      <pc:chgData name="MSFNO Association" userId="S::msfno.association@oslo.msf.org::18932748-f4cf-4ffa-b11e-c90ddddd8474" providerId="AD" clId="Web-{59F9429C-3C4E-4F11-9107-7477604C9C8C}" dt="2020-04-22T16:40:44.925" v="10" actId="20577"/>
      <pc:docMkLst>
        <pc:docMk/>
      </pc:docMkLst>
      <pc:sldChg chg="ord">
        <pc:chgData name="MSFNO Association" userId="S::msfno.association@oslo.msf.org::18932748-f4cf-4ffa-b11e-c90ddddd8474" providerId="AD" clId="Web-{59F9429C-3C4E-4F11-9107-7477604C9C8C}" dt="2020-04-22T16:32:10.613" v="0"/>
        <pc:sldMkLst>
          <pc:docMk/>
          <pc:sldMk cId="1627509822" sldId="284"/>
        </pc:sldMkLst>
      </pc:sldChg>
      <pc:sldChg chg="modSp">
        <pc:chgData name="MSFNO Association" userId="S::msfno.association@oslo.msf.org::18932748-f4cf-4ffa-b11e-c90ddddd8474" providerId="AD" clId="Web-{59F9429C-3C4E-4F11-9107-7477604C9C8C}" dt="2020-04-22T16:40:44.925" v="9" actId="20577"/>
        <pc:sldMkLst>
          <pc:docMk/>
          <pc:sldMk cId="3670043298" sldId="298"/>
        </pc:sldMkLst>
        <pc:spChg chg="mod">
          <ac:chgData name="MSFNO Association" userId="S::msfno.association@oslo.msf.org::18932748-f4cf-4ffa-b11e-c90ddddd8474" providerId="AD" clId="Web-{59F9429C-3C4E-4F11-9107-7477604C9C8C}" dt="2020-04-22T16:40:31.925" v="2"/>
          <ac:spMkLst>
            <pc:docMk/>
            <pc:sldMk cId="3670043298" sldId="298"/>
            <ac:spMk id="2" creationId="{3CA7F54E-E912-47C8-8A76-D0070B8FC45A}"/>
          </ac:spMkLst>
        </pc:spChg>
        <pc:spChg chg="mod">
          <ac:chgData name="MSFNO Association" userId="S::msfno.association@oslo.msf.org::18932748-f4cf-4ffa-b11e-c90ddddd8474" providerId="AD" clId="Web-{59F9429C-3C4E-4F11-9107-7477604C9C8C}" dt="2020-04-22T16:40:39.847" v="5" actId="20577"/>
          <ac:spMkLst>
            <pc:docMk/>
            <pc:sldMk cId="3670043298" sldId="298"/>
            <ac:spMk id="4" creationId="{655F3057-93B0-4AFA-96D9-2592A44F3675}"/>
          </ac:spMkLst>
        </pc:spChg>
        <pc:spChg chg="mod">
          <ac:chgData name="MSFNO Association" userId="S::msfno.association@oslo.msf.org::18932748-f4cf-4ffa-b11e-c90ddddd8474" providerId="AD" clId="Web-{59F9429C-3C4E-4F11-9107-7477604C9C8C}" dt="2020-04-22T16:40:44.925" v="9" actId="20577"/>
          <ac:spMkLst>
            <pc:docMk/>
            <pc:sldMk cId="3670043298" sldId="298"/>
            <ac:spMk id="13" creationId="{EFADAE8A-944F-46A9-A8FE-D5BEBEEA5A9D}"/>
          </ac:spMkLst>
        </pc:spChg>
      </pc:sldChg>
    </pc:docChg>
  </pc:docChgLst>
  <pc:docChgLst>
    <pc:chgData name="Sylvie Leveau" userId="S::sylvie.leveau@oslo.msf.org::b2981427-b5cf-499d-8b27-ab81c8c9fd85" providerId="AD" clId="Web-{503E666E-AFF8-47C9-AB2A-7F6D59D5889C}"/>
    <pc:docChg chg="modSld">
      <pc:chgData name="Sylvie Leveau" userId="S::sylvie.leveau@oslo.msf.org::b2981427-b5cf-499d-8b27-ab81c8c9fd85" providerId="AD" clId="Web-{503E666E-AFF8-47C9-AB2A-7F6D59D5889C}" dt="2020-04-22T16:46:01.394" v="113" actId="20577"/>
      <pc:docMkLst>
        <pc:docMk/>
      </pc:docMkLst>
      <pc:sldChg chg="modSp">
        <pc:chgData name="Sylvie Leveau" userId="S::sylvie.leveau@oslo.msf.org::b2981427-b5cf-499d-8b27-ab81c8c9fd85" providerId="AD" clId="Web-{503E666E-AFF8-47C9-AB2A-7F6D59D5889C}" dt="2020-04-22T16:44:15.815" v="18" actId="20577"/>
        <pc:sldMkLst>
          <pc:docMk/>
          <pc:sldMk cId="1161154218" sldId="287"/>
        </pc:sldMkLst>
        <pc:spChg chg="mod">
          <ac:chgData name="Sylvie Leveau" userId="S::sylvie.leveau@oslo.msf.org::b2981427-b5cf-499d-8b27-ab81c8c9fd85" providerId="AD" clId="Web-{503E666E-AFF8-47C9-AB2A-7F6D59D5889C}" dt="2020-04-22T16:44:15.815" v="18" actId="20577"/>
          <ac:spMkLst>
            <pc:docMk/>
            <pc:sldMk cId="1161154218" sldId="287"/>
            <ac:spMk id="3" creationId="{00000000-0000-0000-0000-000000000000}"/>
          </ac:spMkLst>
        </pc:spChg>
      </pc:sldChg>
      <pc:sldChg chg="modSp">
        <pc:chgData name="Sylvie Leveau" userId="S::sylvie.leveau@oslo.msf.org::b2981427-b5cf-499d-8b27-ab81c8c9fd85" providerId="AD" clId="Web-{503E666E-AFF8-47C9-AB2A-7F6D59D5889C}" dt="2020-04-22T16:46:01.394" v="113" actId="20577"/>
        <pc:sldMkLst>
          <pc:docMk/>
          <pc:sldMk cId="622336227" sldId="304"/>
        </pc:sldMkLst>
        <pc:spChg chg="mod">
          <ac:chgData name="Sylvie Leveau" userId="S::sylvie.leveau@oslo.msf.org::b2981427-b5cf-499d-8b27-ab81c8c9fd85" providerId="AD" clId="Web-{503E666E-AFF8-47C9-AB2A-7F6D59D5889C}" dt="2020-04-22T16:46:01.394" v="113" actId="20577"/>
          <ac:spMkLst>
            <pc:docMk/>
            <pc:sldMk cId="622336227" sldId="304"/>
            <ac:spMk id="33" creationId="{38B36625-2716-424A-BF99-ABE8D46E9B5A}"/>
          </ac:spMkLst>
        </pc:spChg>
      </pc:sldChg>
    </pc:docChg>
  </pc:docChgLst>
  <pc:docChgLst>
    <pc:chgData name="MSFNO Association" userId="S::msfno.association@oslo.msf.org::18932748-f4cf-4ffa-b11e-c90ddddd8474" providerId="AD" clId="Web-{03F75D60-D70A-9ADF-16CA-46C925C22D41}"/>
    <pc:docChg chg="addSld delSld modSld addMainMaster delMainMaster">
      <pc:chgData name="MSFNO Association" userId="S::msfno.association@oslo.msf.org::18932748-f4cf-4ffa-b11e-c90ddddd8474" providerId="AD" clId="Web-{03F75D60-D70A-9ADF-16CA-46C925C22D41}" dt="2020-04-22T13:51:58.788" v="191" actId="20577"/>
      <pc:docMkLst>
        <pc:docMk/>
      </pc:docMkLst>
      <pc:sldChg chg="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2348512027" sldId="259"/>
        </pc:sldMkLst>
      </pc:sldChg>
      <pc:sldChg chg="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2489833627" sldId="260"/>
        </pc:sldMkLst>
      </pc:sldChg>
      <pc:sldChg chg="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321677595" sldId="261"/>
        </pc:sldMkLst>
      </pc:sldChg>
      <pc:sldChg chg="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672659368" sldId="281"/>
        </pc:sldMkLst>
      </pc:sldChg>
      <pc:sldChg chg="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1627509822" sldId="284"/>
        </pc:sldMkLst>
      </pc:sldChg>
      <pc:sldChg chg="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3665261557" sldId="285"/>
        </pc:sldMkLst>
      </pc:sldChg>
      <pc:sldChg chg="addSp delSp modSp del mod modClrScheme chgLayout">
        <pc:chgData name="MSFNO Association" userId="S::msfno.association@oslo.msf.org::18932748-f4cf-4ffa-b11e-c90ddddd8474" providerId="AD" clId="Web-{03F75D60-D70A-9ADF-16CA-46C925C22D41}" dt="2020-04-22T13:50:17.444" v="179"/>
        <pc:sldMkLst>
          <pc:docMk/>
          <pc:sldMk cId="2965947943" sldId="286"/>
        </pc:sldMkLst>
        <pc:spChg chg="add del mod">
          <ac:chgData name="MSFNO Association" userId="S::msfno.association@oslo.msf.org::18932748-f4cf-4ffa-b11e-c90ddddd8474" providerId="AD" clId="Web-{03F75D60-D70A-9ADF-16CA-46C925C22D41}" dt="2020-04-22T13:46:36.395" v="140"/>
          <ac:spMkLst>
            <pc:docMk/>
            <pc:sldMk cId="2965947943" sldId="286"/>
            <ac:spMk id="2" creationId="{E8EAABC2-4792-482A-8679-195983F38550}"/>
          </ac:spMkLst>
        </pc:spChg>
        <pc:spChg chg="mod">
          <ac:chgData name="MSFNO Association" userId="S::msfno.association@oslo.msf.org::18932748-f4cf-4ffa-b11e-c90ddddd8474" providerId="AD" clId="Web-{03F75D60-D70A-9ADF-16CA-46C925C22D41}" dt="2020-04-22T13:36:46.157" v="109" actId="1076"/>
          <ac:spMkLst>
            <pc:docMk/>
            <pc:sldMk cId="2965947943" sldId="286"/>
            <ac:spMk id="4" creationId="{71458AB6-DD88-4363-9DA3-B375E8D8C6F0}"/>
          </ac:spMkLst>
        </pc:spChg>
        <pc:picChg chg="mod modCrop">
          <ac:chgData name="MSFNO Association" userId="S::msfno.association@oslo.msf.org::18932748-f4cf-4ffa-b11e-c90ddddd8474" providerId="AD" clId="Web-{03F75D60-D70A-9ADF-16CA-46C925C22D41}" dt="2020-04-22T13:46:25.239" v="136" actId="1076"/>
          <ac:picMkLst>
            <pc:docMk/>
            <pc:sldMk cId="2965947943" sldId="286"/>
            <ac:picMk id="5" creationId="{06F4967E-93FC-41E3-AD3F-9EE8F8173112}"/>
          </ac:picMkLst>
        </pc:picChg>
        <pc:picChg chg="del">
          <ac:chgData name="MSFNO Association" userId="S::msfno.association@oslo.msf.org::18932748-f4cf-4ffa-b11e-c90ddddd8474" providerId="AD" clId="Web-{03F75D60-D70A-9ADF-16CA-46C925C22D41}" dt="2020-04-22T13:46:11.520" v="135"/>
          <ac:picMkLst>
            <pc:docMk/>
            <pc:sldMk cId="2965947943" sldId="286"/>
            <ac:picMk id="6" creationId="{F1DBA944-7AC6-4628-83B5-1ECB40D52883}"/>
          </ac:picMkLst>
        </pc:picChg>
      </pc:sldChg>
      <pc:sldChg chg="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1161154218" sldId="287"/>
        </pc:sldMkLst>
      </pc:sldChg>
      <pc:sldChg chg="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2605270593" sldId="288"/>
        </pc:sldMkLst>
      </pc:sldChg>
      <pc:sldChg chg="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4124793698" sldId="289"/>
        </pc:sldMkLst>
      </pc:sldChg>
      <pc:sldChg chg="modSp 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1197076306" sldId="290"/>
        </pc:sldMkLst>
        <pc:spChg chg="mod ord">
          <ac:chgData name="MSFNO Association" userId="S::msfno.association@oslo.msf.org::18932748-f4cf-4ffa-b11e-c90ddddd8474" providerId="AD" clId="Web-{03F75D60-D70A-9ADF-16CA-46C925C22D41}" dt="2020-04-22T13:33:11.406" v="80"/>
          <ac:spMkLst>
            <pc:docMk/>
            <pc:sldMk cId="1197076306" sldId="290"/>
            <ac:spMk id="2" creationId="{8BE91F43-8197-4E85-9207-C9A48A1250F7}"/>
          </ac:spMkLst>
        </pc:spChg>
      </pc:sldChg>
      <pc:sldChg chg="modSp 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806314630" sldId="291"/>
        </pc:sldMkLst>
        <pc:spChg chg="mod ord">
          <ac:chgData name="MSFNO Association" userId="S::msfno.association@oslo.msf.org::18932748-f4cf-4ffa-b11e-c90ddddd8474" providerId="AD" clId="Web-{03F75D60-D70A-9ADF-16CA-46C925C22D41}" dt="2020-04-22T13:33:11.406" v="80"/>
          <ac:spMkLst>
            <pc:docMk/>
            <pc:sldMk cId="806314630" sldId="291"/>
            <ac:spMk id="2" creationId="{8BE91F43-8197-4E85-9207-C9A48A1250F7}"/>
          </ac:spMkLst>
        </pc:spChg>
      </pc:sldChg>
      <pc:sldChg chg="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3414794175" sldId="292"/>
        </pc:sldMkLst>
      </pc:sldChg>
      <pc:sldChg chg="del">
        <pc:chgData name="MSFNO Association" userId="S::msfno.association@oslo.msf.org::18932748-f4cf-4ffa-b11e-c90ddddd8474" providerId="AD" clId="Web-{03F75D60-D70A-9ADF-16CA-46C925C22D41}" dt="2020-04-22T13:26:52.872" v="41"/>
        <pc:sldMkLst>
          <pc:docMk/>
          <pc:sldMk cId="2070752906" sldId="293"/>
        </pc:sldMkLst>
      </pc:sldChg>
      <pc:sldChg chg="modSp 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354536509" sldId="295"/>
        </pc:sldMkLst>
        <pc:spChg chg="mod ord">
          <ac:chgData name="MSFNO Association" userId="S::msfno.association@oslo.msf.org::18932748-f4cf-4ffa-b11e-c90ddddd8474" providerId="AD" clId="Web-{03F75D60-D70A-9ADF-16CA-46C925C22D41}" dt="2020-04-22T13:33:11.406" v="80"/>
          <ac:spMkLst>
            <pc:docMk/>
            <pc:sldMk cId="354536509" sldId="295"/>
            <ac:spMk id="2" creationId="{305934EF-B8A2-4E2C-ADB6-87A0B333DB8A}"/>
          </ac:spMkLst>
        </pc:spChg>
        <pc:spChg chg="mod ord">
          <ac:chgData name="MSFNO Association" userId="S::msfno.association@oslo.msf.org::18932748-f4cf-4ffa-b11e-c90ddddd8474" providerId="AD" clId="Web-{03F75D60-D70A-9ADF-16CA-46C925C22D41}" dt="2020-04-22T13:33:11.406" v="80"/>
          <ac:spMkLst>
            <pc:docMk/>
            <pc:sldMk cId="354536509" sldId="295"/>
            <ac:spMk id="3" creationId="{E15694CC-4174-4567-9F36-9BBAD494C793}"/>
          </ac:spMkLst>
        </pc:spChg>
      </pc:sldChg>
      <pc:sldChg chg="modSp 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1388503285" sldId="296"/>
        </pc:sldMkLst>
        <pc:spChg chg="mod ord">
          <ac:chgData name="MSFNO Association" userId="S::msfno.association@oslo.msf.org::18932748-f4cf-4ffa-b11e-c90ddddd8474" providerId="AD" clId="Web-{03F75D60-D70A-9ADF-16CA-46C925C22D41}" dt="2020-04-22T13:33:11.406" v="80"/>
          <ac:spMkLst>
            <pc:docMk/>
            <pc:sldMk cId="1388503285" sldId="296"/>
            <ac:spMk id="2" creationId="{20FAED7E-1F54-4447-9A18-5A29772F4BD0}"/>
          </ac:spMkLst>
        </pc:spChg>
      </pc:sldChg>
      <pc:sldChg chg="modSp 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1095634066" sldId="297"/>
        </pc:sldMkLst>
        <pc:spChg chg="mod ord">
          <ac:chgData name="MSFNO Association" userId="S::msfno.association@oslo.msf.org::18932748-f4cf-4ffa-b11e-c90ddddd8474" providerId="AD" clId="Web-{03F75D60-D70A-9ADF-16CA-46C925C22D41}" dt="2020-04-22T13:33:11.406" v="80"/>
          <ac:spMkLst>
            <pc:docMk/>
            <pc:sldMk cId="1095634066" sldId="297"/>
            <ac:spMk id="2" creationId="{65BA707F-D34B-4C08-979E-CD08716BEC63}"/>
          </ac:spMkLst>
        </pc:spChg>
      </pc:sldChg>
      <pc:sldChg chg="modSp 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3670043298" sldId="298"/>
        </pc:sldMkLst>
        <pc:spChg chg="mod ord">
          <ac:chgData name="MSFNO Association" userId="S::msfno.association@oslo.msf.org::18932748-f4cf-4ffa-b11e-c90ddddd8474" providerId="AD" clId="Web-{03F75D60-D70A-9ADF-16CA-46C925C22D41}" dt="2020-04-22T13:33:11.406" v="80"/>
          <ac:spMkLst>
            <pc:docMk/>
            <pc:sldMk cId="3670043298" sldId="298"/>
            <ac:spMk id="2" creationId="{3CA7F54E-E912-47C8-8A76-D0070B8FC45A}"/>
          </ac:spMkLst>
        </pc:spChg>
      </pc:sldChg>
      <pc:sldChg chg="modSp 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907523052" sldId="299"/>
        </pc:sldMkLst>
        <pc:spChg chg="mod ord">
          <ac:chgData name="MSFNO Association" userId="S::msfno.association@oslo.msf.org::18932748-f4cf-4ffa-b11e-c90ddddd8474" providerId="AD" clId="Web-{03F75D60-D70A-9ADF-16CA-46C925C22D41}" dt="2020-04-22T13:33:11.406" v="80"/>
          <ac:spMkLst>
            <pc:docMk/>
            <pc:sldMk cId="907523052" sldId="299"/>
            <ac:spMk id="2" creationId="{80E08A66-4B0B-4936-9248-08C432B5649E}"/>
          </ac:spMkLst>
        </pc:spChg>
      </pc:sldChg>
      <pc:sldChg chg="modSp mod modClrScheme chgLayout">
        <pc:chgData name="MSFNO Association" userId="S::msfno.association@oslo.msf.org::18932748-f4cf-4ffa-b11e-c90ddddd8474" providerId="AD" clId="Web-{03F75D60-D70A-9ADF-16CA-46C925C22D41}" dt="2020-04-22T13:51:54.460" v="189" actId="20577"/>
        <pc:sldMkLst>
          <pc:docMk/>
          <pc:sldMk cId="512613197" sldId="302"/>
        </pc:sldMkLst>
        <pc:spChg chg="mod">
          <ac:chgData name="MSFNO Association" userId="S::msfno.association@oslo.msf.org::18932748-f4cf-4ffa-b11e-c90ddddd8474" providerId="AD" clId="Web-{03F75D60-D70A-9ADF-16CA-46C925C22D41}" dt="2020-04-22T13:51:54.460" v="189" actId="20577"/>
          <ac:spMkLst>
            <pc:docMk/>
            <pc:sldMk cId="512613197" sldId="302"/>
            <ac:spMk id="7" creationId="{44E0C857-D71C-4A0E-843A-2A56DDCF1E46}"/>
          </ac:spMkLst>
        </pc:spChg>
      </pc:sldChg>
      <pc:sldChg chg="addSp modSp mod modClrScheme chgLayout">
        <pc:chgData name="MSFNO Association" userId="S::msfno.association@oslo.msf.org::18932748-f4cf-4ffa-b11e-c90ddddd8474" providerId="AD" clId="Web-{03F75D60-D70A-9ADF-16CA-46C925C22D41}" dt="2020-04-22T13:51:20.679" v="182"/>
        <pc:sldMkLst>
          <pc:docMk/>
          <pc:sldMk cId="3817041991" sldId="303"/>
        </pc:sldMkLst>
        <pc:spChg chg="add mod">
          <ac:chgData name="MSFNO Association" userId="S::msfno.association@oslo.msf.org::18932748-f4cf-4ffa-b11e-c90ddddd8474" providerId="AD" clId="Web-{03F75D60-D70A-9ADF-16CA-46C925C22D41}" dt="2020-04-22T13:24:16.480" v="12" actId="14100"/>
          <ac:spMkLst>
            <pc:docMk/>
            <pc:sldMk cId="3817041991" sldId="303"/>
            <ac:spMk id="2" creationId="{0F6E9184-0496-415C-9B6D-10599FE13E67}"/>
          </ac:spMkLst>
        </pc:spChg>
        <pc:spChg chg="add mod">
          <ac:chgData name="MSFNO Association" userId="S::msfno.association@oslo.msf.org::18932748-f4cf-4ffa-b11e-c90ddddd8474" providerId="AD" clId="Web-{03F75D60-D70A-9ADF-16CA-46C925C22D41}" dt="2020-04-22T13:26:07.450" v="36" actId="1076"/>
          <ac:spMkLst>
            <pc:docMk/>
            <pc:sldMk cId="3817041991" sldId="303"/>
            <ac:spMk id="7" creationId="{EB5C1E07-D91C-4040-B1F4-EFF1F93C6B88}"/>
          </ac:spMkLst>
        </pc:spChg>
        <pc:spChg chg="mod">
          <ac:chgData name="MSFNO Association" userId="S::msfno.association@oslo.msf.org::18932748-f4cf-4ffa-b11e-c90ddddd8474" providerId="AD" clId="Web-{03F75D60-D70A-9ADF-16CA-46C925C22D41}" dt="2020-04-22T13:32:11.186" v="73" actId="20577"/>
          <ac:spMkLst>
            <pc:docMk/>
            <pc:sldMk cId="3817041991" sldId="303"/>
            <ac:spMk id="9" creationId="{00000000-0000-0000-0000-000000000000}"/>
          </ac:spMkLst>
        </pc:spChg>
        <pc:picChg chg="add mod">
          <ac:chgData name="MSFNO Association" userId="S::msfno.association@oslo.msf.org::18932748-f4cf-4ffa-b11e-c90ddddd8474" providerId="AD" clId="Web-{03F75D60-D70A-9ADF-16CA-46C925C22D41}" dt="2020-04-22T13:51:20.679" v="182"/>
          <ac:picMkLst>
            <pc:docMk/>
            <pc:sldMk cId="3817041991" sldId="303"/>
            <ac:picMk id="5" creationId="{98CF8C4B-03DC-4F72-875F-26A9D52FADE1}"/>
          </ac:picMkLst>
        </pc:picChg>
      </pc:sldChg>
      <pc:sldChg chg="addSp delSp modSp new del mod setBg">
        <pc:chgData name="MSFNO Association" userId="S::msfno.association@oslo.msf.org::18932748-f4cf-4ffa-b11e-c90ddddd8474" providerId="AD" clId="Web-{03F75D60-D70A-9ADF-16CA-46C925C22D41}" dt="2020-04-22T13:26:39.872" v="40"/>
        <pc:sldMkLst>
          <pc:docMk/>
          <pc:sldMk cId="503138778" sldId="304"/>
        </pc:sldMkLst>
        <pc:spChg chg="del">
          <ac:chgData name="MSFNO Association" userId="S::msfno.association@oslo.msf.org::18932748-f4cf-4ffa-b11e-c90ddddd8474" providerId="AD" clId="Web-{03F75D60-D70A-9ADF-16CA-46C925C22D41}" dt="2020-04-22T13:22:58.448" v="1"/>
          <ac:spMkLst>
            <pc:docMk/>
            <pc:sldMk cId="503138778" sldId="304"/>
            <ac:spMk id="2" creationId="{93F4ABF0-2C88-4B44-81BC-049A6F9F721D}"/>
          </ac:spMkLst>
        </pc:spChg>
        <pc:spChg chg="mod">
          <ac:chgData name="MSFNO Association" userId="S::msfno.association@oslo.msf.org::18932748-f4cf-4ffa-b11e-c90ddddd8474" providerId="AD" clId="Web-{03F75D60-D70A-9ADF-16CA-46C925C22D41}" dt="2020-04-22T13:23:12.808" v="2"/>
          <ac:spMkLst>
            <pc:docMk/>
            <pc:sldMk cId="503138778" sldId="304"/>
            <ac:spMk id="3" creationId="{DB3F79A0-75E5-47FC-BA50-1EA25D27F8F1}"/>
          </ac:spMkLst>
        </pc:spChg>
        <pc:spChg chg="add">
          <ac:chgData name="MSFNO Association" userId="S::msfno.association@oslo.msf.org::18932748-f4cf-4ffa-b11e-c90ddddd8474" providerId="AD" clId="Web-{03F75D60-D70A-9ADF-16CA-46C925C22D41}" dt="2020-04-22T13:23:12.808" v="2"/>
          <ac:spMkLst>
            <pc:docMk/>
            <pc:sldMk cId="503138778" sldId="304"/>
            <ac:spMk id="8" creationId="{907EF6B7-1338-4443-8C46-6A318D952DFD}"/>
          </ac:spMkLst>
        </pc:spChg>
        <pc:spChg chg="add">
          <ac:chgData name="MSFNO Association" userId="S::msfno.association@oslo.msf.org::18932748-f4cf-4ffa-b11e-c90ddddd8474" providerId="AD" clId="Web-{03F75D60-D70A-9ADF-16CA-46C925C22D41}" dt="2020-04-22T13:23:12.808" v="2"/>
          <ac:spMkLst>
            <pc:docMk/>
            <pc:sldMk cId="503138778" sldId="304"/>
            <ac:spMk id="10" creationId="{DAAE4CDD-124C-4DCF-9584-B6033B545DD5}"/>
          </ac:spMkLst>
        </pc:spChg>
        <pc:spChg chg="add">
          <ac:chgData name="MSFNO Association" userId="S::msfno.association@oslo.msf.org::18932748-f4cf-4ffa-b11e-c90ddddd8474" providerId="AD" clId="Web-{03F75D60-D70A-9ADF-16CA-46C925C22D41}" dt="2020-04-22T13:23:12.808" v="2"/>
          <ac:spMkLst>
            <pc:docMk/>
            <pc:sldMk cId="503138778" sldId="304"/>
            <ac:spMk id="12" creationId="{081E4A58-353D-44AE-B2FC-2A74E2E400F7}"/>
          </ac:spMkLst>
        </pc:spChg>
      </pc:sldChg>
      <pc:sldChg chg="addSp delSp modSp new mod setBg modClrScheme delDesignElem chgLayout">
        <pc:chgData name="MSFNO Association" userId="S::msfno.association@oslo.msf.org::18932748-f4cf-4ffa-b11e-c90ddddd8474" providerId="AD" clId="Web-{03F75D60-D70A-9ADF-16CA-46C925C22D41}" dt="2020-04-22T13:51:10.304" v="181" actId="20577"/>
        <pc:sldMkLst>
          <pc:docMk/>
          <pc:sldMk cId="622336227" sldId="304"/>
        </pc:sldMkLst>
        <pc:spChg chg="del">
          <ac:chgData name="MSFNO Association" userId="S::msfno.association@oslo.msf.org::18932748-f4cf-4ffa-b11e-c90ddddd8474" providerId="AD" clId="Web-{03F75D60-D70A-9ADF-16CA-46C925C22D41}" dt="2020-04-22T13:27:05.919" v="43"/>
          <ac:spMkLst>
            <pc:docMk/>
            <pc:sldMk cId="622336227" sldId="304"/>
            <ac:spMk id="2" creationId="{493CDB49-F112-418F-8305-FAC6442AF540}"/>
          </ac:spMkLst>
        </pc:spChg>
        <pc:spChg chg="del mod ord">
          <ac:chgData name="MSFNO Association" userId="S::msfno.association@oslo.msf.org::18932748-f4cf-4ffa-b11e-c90ddddd8474" providerId="AD" clId="Web-{03F75D60-D70A-9ADF-16CA-46C925C22D41}" dt="2020-04-22T13:28:30.810" v="52"/>
          <ac:spMkLst>
            <pc:docMk/>
            <pc:sldMk cId="622336227" sldId="304"/>
            <ac:spMk id="3" creationId="{B00B29A2-18F4-4C96-90EA-820CC19550A3}"/>
          </ac:spMkLst>
        </pc:spChg>
        <pc:spChg chg="add del mod">
          <ac:chgData name="MSFNO Association" userId="S::msfno.association@oslo.msf.org::18932748-f4cf-4ffa-b11e-c90ddddd8474" providerId="AD" clId="Web-{03F75D60-D70A-9ADF-16CA-46C925C22D41}" dt="2020-04-22T13:35:37.125" v="98"/>
          <ac:spMkLst>
            <pc:docMk/>
            <pc:sldMk cId="622336227" sldId="304"/>
            <ac:spMk id="4" creationId="{FD701DBF-5230-4DAF-81CD-D78E2F18D527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8:13.685" v="51"/>
          <ac:spMkLst>
            <pc:docMk/>
            <pc:sldMk cId="622336227" sldId="304"/>
            <ac:spMk id="8" creationId="{907EF6B7-1338-4443-8C46-6A318D952DFD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8:13.685" v="51"/>
          <ac:spMkLst>
            <pc:docMk/>
            <pc:sldMk cId="622336227" sldId="304"/>
            <ac:spMk id="10" creationId="{DAAE4CDD-124C-4DCF-9584-B6033B545DD5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8:13.685" v="51"/>
          <ac:spMkLst>
            <pc:docMk/>
            <pc:sldMk cId="622336227" sldId="304"/>
            <ac:spMk id="12" creationId="{081E4A58-353D-44AE-B2FC-2A74E2E400F7}"/>
          </ac:spMkLst>
        </pc:spChg>
        <pc:spChg chg="add del mod">
          <ac:chgData name="MSFNO Association" userId="S::msfno.association@oslo.msf.org::18932748-f4cf-4ffa-b11e-c90ddddd8474" providerId="AD" clId="Web-{03F75D60-D70A-9ADF-16CA-46C925C22D41}" dt="2020-04-22T13:36:54.579" v="111"/>
          <ac:spMkLst>
            <pc:docMk/>
            <pc:sldMk cId="622336227" sldId="304"/>
            <ac:spMk id="28" creationId="{42932150-F70D-4B10-92E5-2C078EC31DD5}"/>
          </ac:spMkLst>
        </pc:spChg>
        <pc:spChg chg="add mod">
          <ac:chgData name="MSFNO Association" userId="S::msfno.association@oslo.msf.org::18932748-f4cf-4ffa-b11e-c90ddddd8474" providerId="AD" clId="Web-{03F75D60-D70A-9ADF-16CA-46C925C22D41}" dt="2020-04-22T13:51:10.304" v="181" actId="20577"/>
          <ac:spMkLst>
            <pc:docMk/>
            <pc:sldMk cId="622336227" sldId="304"/>
            <ac:spMk id="33" creationId="{38B36625-2716-424A-BF99-ABE8D46E9B5A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8:55.326" v="53"/>
          <ac:spMkLst>
            <pc:docMk/>
            <pc:sldMk cId="622336227" sldId="304"/>
            <ac:spMk id="34" creationId="{6BDBA639-2A71-4A60-A71A-FF1836F546CE}"/>
          </ac:spMkLst>
        </pc:spChg>
        <pc:spChg chg="add mod">
          <ac:chgData name="MSFNO Association" userId="S::msfno.association@oslo.msf.org::18932748-f4cf-4ffa-b11e-c90ddddd8474" providerId="AD" clId="Web-{03F75D60-D70A-9ADF-16CA-46C925C22D41}" dt="2020-04-22T13:49:01.428" v="173" actId="1076"/>
          <ac:spMkLst>
            <pc:docMk/>
            <pc:sldMk cId="622336227" sldId="304"/>
            <ac:spMk id="56" creationId="{E0A62AE8-D391-485B-A5BD-BAC583662C25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8:55.326" v="53"/>
          <ac:spMkLst>
            <pc:docMk/>
            <pc:sldMk cId="622336227" sldId="304"/>
            <ac:spMk id="57" creationId="{D9C506D7-84CB-4057-A44A-465313E78538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8:55.326" v="53"/>
          <ac:spMkLst>
            <pc:docMk/>
            <pc:sldMk cId="622336227" sldId="304"/>
            <ac:spMk id="59" creationId="{7842FC68-61FD-4700-8A22-BB8B071884DB}"/>
          </ac:spMkLst>
        </pc:spChg>
        <pc:grpChg chg="add del">
          <ac:chgData name="MSFNO Association" userId="S::msfno.association@oslo.msf.org::18932748-f4cf-4ffa-b11e-c90ddddd8474" providerId="AD" clId="Web-{03F75D60-D70A-9ADF-16CA-46C925C22D41}" dt="2020-04-22T13:28:55.326" v="53"/>
          <ac:grpSpMkLst>
            <pc:docMk/>
            <pc:sldMk cId="622336227" sldId="304"/>
            <ac:grpSpMk id="5" creationId="{84DB7353-7D7A-431B-A5B6-A3845E6F2BB2}"/>
          </ac:grpSpMkLst>
        </pc:grpChg>
        <pc:grpChg chg="add del">
          <ac:chgData name="MSFNO Association" userId="S::msfno.association@oslo.msf.org::18932748-f4cf-4ffa-b11e-c90ddddd8474" providerId="AD" clId="Web-{03F75D60-D70A-9ADF-16CA-46C925C22D41}" dt="2020-04-22T13:28:55.326" v="53"/>
          <ac:grpSpMkLst>
            <pc:docMk/>
            <pc:sldMk cId="622336227" sldId="304"/>
            <ac:grpSpMk id="29" creationId="{1B24766B-81CA-44C7-BF11-77A12BA42411}"/>
          </ac:grpSpMkLst>
        </pc:grpChg>
        <pc:grpChg chg="add del">
          <ac:chgData name="MSFNO Association" userId="S::msfno.association@oslo.msf.org::18932748-f4cf-4ffa-b11e-c90ddddd8474" providerId="AD" clId="Web-{03F75D60-D70A-9ADF-16CA-46C925C22D41}" dt="2020-04-22T13:28:55.326" v="53"/>
          <ac:grpSpMkLst>
            <pc:docMk/>
            <pc:sldMk cId="622336227" sldId="304"/>
            <ac:grpSpMk id="36" creationId="{5E208A8B-5EBD-4532-BE72-26414FA7CFF6}"/>
          </ac:grpSpMkLst>
        </pc:grpChg>
        <pc:picChg chg="add mod ord modCrop">
          <ac:chgData name="MSFNO Association" userId="S::msfno.association@oslo.msf.org::18932748-f4cf-4ffa-b11e-c90ddddd8474" providerId="AD" clId="Web-{03F75D60-D70A-9ADF-16CA-46C925C22D41}" dt="2020-04-22T13:50:07.522" v="178"/>
          <ac:picMkLst>
            <pc:docMk/>
            <pc:sldMk cId="622336227" sldId="304"/>
            <ac:picMk id="35" creationId="{9A1CCA56-E3ED-43E8-AE0C-31E04AC3578B}"/>
          </ac:picMkLst>
        </pc:picChg>
      </pc:sldChg>
      <pc:sldChg chg="addSp delSp modSp new mod setBg modClrScheme delDesignElem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1244978760" sldId="305"/>
        </pc:sldMkLst>
        <pc:spChg chg="mod ord">
          <ac:chgData name="MSFNO Association" userId="S::msfno.association@oslo.msf.org::18932748-f4cf-4ffa-b11e-c90ddddd8474" providerId="AD" clId="Web-{03F75D60-D70A-9ADF-16CA-46C925C22D41}" dt="2020-04-22T13:33:11.406" v="80"/>
          <ac:spMkLst>
            <pc:docMk/>
            <pc:sldMk cId="1244978760" sldId="305"/>
            <ac:spMk id="2" creationId="{571D491F-7B4E-451C-B739-C3F7F7C41F08}"/>
          </ac:spMkLst>
        </pc:spChg>
        <pc:spChg chg="del mod">
          <ac:chgData name="MSFNO Association" userId="S::msfno.association@oslo.msf.org::18932748-f4cf-4ffa-b11e-c90ddddd8474" providerId="AD" clId="Web-{03F75D60-D70A-9ADF-16CA-46C925C22D41}" dt="2020-04-22T13:27:54.278" v="49"/>
          <ac:spMkLst>
            <pc:docMk/>
            <pc:sldMk cId="1244978760" sldId="305"/>
            <ac:spMk id="3" creationId="{C73F8038-17D8-4BB5-AF20-5175B5F2FBA8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7:54.278" v="49"/>
          <ac:spMkLst>
            <pc:docMk/>
            <pc:sldMk cId="1244978760" sldId="305"/>
            <ac:spMk id="8" creationId="{907EF6B7-1338-4443-8C46-6A318D952DFD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7:54.278" v="49"/>
          <ac:spMkLst>
            <pc:docMk/>
            <pc:sldMk cId="1244978760" sldId="305"/>
            <ac:spMk id="10" creationId="{DAAE4CDD-124C-4DCF-9584-B6033B545DD5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7:54.278" v="49"/>
          <ac:spMkLst>
            <pc:docMk/>
            <pc:sldMk cId="1244978760" sldId="305"/>
            <ac:spMk id="12" creationId="{081E4A58-353D-44AE-B2FC-2A74E2E400F7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8:13.685" v="51"/>
          <ac:spMkLst>
            <pc:docMk/>
            <pc:sldMk cId="1244978760" sldId="305"/>
            <ac:spMk id="17" creationId="{E5EAE061-4AFE-4B3A-8FA1-FC5953E7E857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8:13.685" v="51"/>
          <ac:spMkLst>
            <pc:docMk/>
            <pc:sldMk cId="1244978760" sldId="305"/>
            <ac:spMk id="19" creationId="{BD0398FB-7D27-4C59-A68B-663AE7A37CC4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8:13.685" v="51"/>
          <ac:spMkLst>
            <pc:docMk/>
            <pc:sldMk cId="1244978760" sldId="305"/>
            <ac:spMk id="21" creationId="{9C682A1A-5B2D-4111-BBD6-620165633E5B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8:13.685" v="51"/>
          <ac:spMkLst>
            <pc:docMk/>
            <pc:sldMk cId="1244978760" sldId="305"/>
            <ac:spMk id="25" creationId="{EA804283-B929-4503-802F-4585376E2B42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8:13.685" v="51"/>
          <ac:spMkLst>
            <pc:docMk/>
            <pc:sldMk cId="1244978760" sldId="305"/>
            <ac:spMk id="27" creationId="{D6EE29F2-D77F-4BD0-A20B-334D316A1C9D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8:13.685" v="51"/>
          <ac:spMkLst>
            <pc:docMk/>
            <pc:sldMk cId="1244978760" sldId="305"/>
            <ac:spMk id="29" creationId="{A04F1504-431A-4D86-9091-AE7E4B33376B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8:13.685" v="51"/>
          <ac:spMkLst>
            <pc:docMk/>
            <pc:sldMk cId="1244978760" sldId="305"/>
            <ac:spMk id="31" creationId="{0DEE8134-8942-423C-9EAA-0110FCA1131B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8:13.685" v="51"/>
          <ac:spMkLst>
            <pc:docMk/>
            <pc:sldMk cId="1244978760" sldId="305"/>
            <ac:spMk id="33" creationId="{C36A08F5-3B56-47C5-A371-9187BE56E1E5}"/>
          </ac:spMkLst>
        </pc:spChg>
        <pc:cxnChg chg="add del">
          <ac:chgData name="MSFNO Association" userId="S::msfno.association@oslo.msf.org::18932748-f4cf-4ffa-b11e-c90ddddd8474" providerId="AD" clId="Web-{03F75D60-D70A-9ADF-16CA-46C925C22D41}" dt="2020-04-22T13:28:13.685" v="51"/>
          <ac:cxnSpMkLst>
            <pc:docMk/>
            <pc:sldMk cId="1244978760" sldId="305"/>
            <ac:cxnSpMk id="23" creationId="{266A0658-1CC4-4B0D-AAB7-A702286AFB03}"/>
          </ac:cxnSpMkLst>
        </pc:cxnChg>
      </pc:sldChg>
      <pc:sldChg chg="addSp delSp modSp new mod setBg modClrScheme delDesignElem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2010055830" sldId="306"/>
        </pc:sldMkLst>
        <pc:spChg chg="mod ord">
          <ac:chgData name="MSFNO Association" userId="S::msfno.association@oslo.msf.org::18932748-f4cf-4ffa-b11e-c90ddddd8474" providerId="AD" clId="Web-{03F75D60-D70A-9ADF-16CA-46C925C22D41}" dt="2020-04-22T13:33:11.406" v="80"/>
          <ac:spMkLst>
            <pc:docMk/>
            <pc:sldMk cId="2010055830" sldId="306"/>
            <ac:spMk id="2" creationId="{61AC7844-9950-4649-BAA9-C9B3F8CFFE00}"/>
          </ac:spMkLst>
        </pc:spChg>
        <pc:spChg chg="del">
          <ac:chgData name="MSFNO Association" userId="S::msfno.association@oslo.msf.org::18932748-f4cf-4ffa-b11e-c90ddddd8474" providerId="AD" clId="Web-{03F75D60-D70A-9ADF-16CA-46C925C22D41}" dt="2020-04-22T13:27:47.419" v="48"/>
          <ac:spMkLst>
            <pc:docMk/>
            <pc:sldMk cId="2010055830" sldId="306"/>
            <ac:spMk id="3" creationId="{482CEBE6-1383-4716-833D-16460A12AAB0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8:13.685" v="51"/>
          <ac:spMkLst>
            <pc:docMk/>
            <pc:sldMk cId="2010055830" sldId="306"/>
            <ac:spMk id="8" creationId="{16F9E488-0718-4E1E-9D12-26779F606252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28:13.685" v="51"/>
          <ac:spMkLst>
            <pc:docMk/>
            <pc:sldMk cId="2010055830" sldId="306"/>
            <ac:spMk id="10" creationId="{D20AEB5B-DFC7-42B4-9FAA-6B95E01D0FCE}"/>
          </ac:spMkLst>
        </pc:spChg>
        <pc:grpChg chg="add del">
          <ac:chgData name="MSFNO Association" userId="S::msfno.association@oslo.msf.org::18932748-f4cf-4ffa-b11e-c90ddddd8474" providerId="AD" clId="Web-{03F75D60-D70A-9ADF-16CA-46C925C22D41}" dt="2020-04-22T13:28:13.685" v="51"/>
          <ac:grpSpMkLst>
            <pc:docMk/>
            <pc:sldMk cId="2010055830" sldId="306"/>
            <ac:grpSpMk id="12" creationId="{64B93721-934F-4F1E-A868-0B2BA110D3B5}"/>
          </ac:grpSpMkLst>
        </pc:grpChg>
      </pc:sldChg>
      <pc:sldChg chg="modSp new mod modClrScheme chgLayout">
        <pc:chgData name="MSFNO Association" userId="S::msfno.association@oslo.msf.org::18932748-f4cf-4ffa-b11e-c90ddddd8474" providerId="AD" clId="Web-{03F75D60-D70A-9ADF-16CA-46C925C22D41}" dt="2020-04-22T13:33:11.406" v="80"/>
        <pc:sldMkLst>
          <pc:docMk/>
          <pc:sldMk cId="3032291821" sldId="307"/>
        </pc:sldMkLst>
        <pc:spChg chg="mod ord">
          <ac:chgData name="MSFNO Association" userId="S::msfno.association@oslo.msf.org::18932748-f4cf-4ffa-b11e-c90ddddd8474" providerId="AD" clId="Web-{03F75D60-D70A-9ADF-16CA-46C925C22D41}" dt="2020-04-22T13:33:11.406" v="80"/>
          <ac:spMkLst>
            <pc:docMk/>
            <pc:sldMk cId="3032291821" sldId="307"/>
            <ac:spMk id="2" creationId="{2B477EB5-76A4-4752-9764-CD516B4057DF}"/>
          </ac:spMkLst>
        </pc:spChg>
        <pc:spChg chg="mod ord">
          <ac:chgData name="MSFNO Association" userId="S::msfno.association@oslo.msf.org::18932748-f4cf-4ffa-b11e-c90ddddd8474" providerId="AD" clId="Web-{03F75D60-D70A-9ADF-16CA-46C925C22D41}" dt="2020-04-22T13:33:11.406" v="80"/>
          <ac:spMkLst>
            <pc:docMk/>
            <pc:sldMk cId="3032291821" sldId="307"/>
            <ac:spMk id="3" creationId="{2BD443A9-BE96-4263-AD6F-F485BB573840}"/>
          </ac:spMkLst>
        </pc:spChg>
      </pc:sldChg>
      <pc:sldChg chg="addSp delSp modSp new del mod setBg modClrScheme delDesignElem chgLayout">
        <pc:chgData name="MSFNO Association" userId="S::msfno.association@oslo.msf.org::18932748-f4cf-4ffa-b11e-c90ddddd8474" providerId="AD" clId="Web-{03F75D60-D70A-9ADF-16CA-46C925C22D41}" dt="2020-04-22T13:30:49.514" v="61"/>
        <pc:sldMkLst>
          <pc:docMk/>
          <pc:sldMk cId="582352114" sldId="308"/>
        </pc:sldMkLst>
        <pc:spChg chg="mod ord">
          <ac:chgData name="MSFNO Association" userId="S::msfno.association@oslo.msf.org::18932748-f4cf-4ffa-b11e-c90ddddd8474" providerId="AD" clId="Web-{03F75D60-D70A-9ADF-16CA-46C925C22D41}" dt="2020-04-22T13:30:41.983" v="60"/>
          <ac:spMkLst>
            <pc:docMk/>
            <pc:sldMk cId="582352114" sldId="308"/>
            <ac:spMk id="2" creationId="{0B4C8CDD-32FB-4DD1-B6BE-7FBB6BC6626A}"/>
          </ac:spMkLst>
        </pc:spChg>
        <pc:spChg chg="del">
          <ac:chgData name="MSFNO Association" userId="S::msfno.association@oslo.msf.org::18932748-f4cf-4ffa-b11e-c90ddddd8474" providerId="AD" clId="Web-{03F75D60-D70A-9ADF-16CA-46C925C22D41}" dt="2020-04-22T13:30:23.295" v="57"/>
          <ac:spMkLst>
            <pc:docMk/>
            <pc:sldMk cId="582352114" sldId="308"/>
            <ac:spMk id="3" creationId="{EC0F71B3-A837-404F-ADC8-4B420422E5AC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30:41.983" v="60"/>
          <ac:spMkLst>
            <pc:docMk/>
            <pc:sldMk cId="582352114" sldId="308"/>
            <ac:spMk id="8" creationId="{5AB83C82-30AD-4DF2-A9AD-CE1547FDEDEA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30:41.983" v="60"/>
          <ac:spMkLst>
            <pc:docMk/>
            <pc:sldMk cId="582352114" sldId="308"/>
            <ac:spMk id="10" creationId="{B36D2DE0-0628-4A9A-A59D-7BA8B5EB3022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30:41.983" v="60"/>
          <ac:spMkLst>
            <pc:docMk/>
            <pc:sldMk cId="582352114" sldId="308"/>
            <ac:spMk id="12" creationId="{48E405C9-94BE-41DA-928C-DEC9A8550E9F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30:41.983" v="60"/>
          <ac:spMkLst>
            <pc:docMk/>
            <pc:sldMk cId="582352114" sldId="308"/>
            <ac:spMk id="14" creationId="{D2091A72-D5BB-42AC-8FD3-F7747D90861E}"/>
          </ac:spMkLst>
        </pc:spChg>
        <pc:spChg chg="add del">
          <ac:chgData name="MSFNO Association" userId="S::msfno.association@oslo.msf.org::18932748-f4cf-4ffa-b11e-c90ddddd8474" providerId="AD" clId="Web-{03F75D60-D70A-9ADF-16CA-46C925C22D41}" dt="2020-04-22T13:30:41.983" v="60"/>
          <ac:spMkLst>
            <pc:docMk/>
            <pc:sldMk cId="582352114" sldId="308"/>
            <ac:spMk id="16" creationId="{6ED12BFC-A737-46AF-8411-481112D54B0C}"/>
          </ac:spMkLst>
        </pc:spChg>
      </pc:sldChg>
      <pc:sldChg chg="delSp add del mod replId modClrScheme chgLayout">
        <pc:chgData name="MSFNO Association" userId="S::msfno.association@oslo.msf.org::18932748-f4cf-4ffa-b11e-c90ddddd8474" providerId="AD" clId="Web-{03F75D60-D70A-9ADF-16CA-46C925C22D41}" dt="2020-04-22T13:47:16.958" v="147"/>
        <pc:sldMkLst>
          <pc:docMk/>
          <pc:sldMk cId="2887518911" sldId="308"/>
        </pc:sldMkLst>
        <pc:picChg chg="del">
          <ac:chgData name="MSFNO Association" userId="S::msfno.association@oslo.msf.org::18932748-f4cf-4ffa-b11e-c90ddddd8474" providerId="AD" clId="Web-{03F75D60-D70A-9ADF-16CA-46C925C22D41}" dt="2020-04-22T13:32:41.577" v="77"/>
          <ac:picMkLst>
            <pc:docMk/>
            <pc:sldMk cId="2887518911" sldId="308"/>
            <ac:picMk id="5" creationId="{06F4967E-93FC-41E3-AD3F-9EE8F8173112}"/>
          </ac:picMkLst>
        </pc:picChg>
        <pc:picChg chg="del">
          <ac:chgData name="MSFNO Association" userId="S::msfno.association@oslo.msf.org::18932748-f4cf-4ffa-b11e-c90ddddd8474" providerId="AD" clId="Web-{03F75D60-D70A-9ADF-16CA-46C925C22D41}" dt="2020-04-22T13:32:46.124" v="78"/>
          <ac:picMkLst>
            <pc:docMk/>
            <pc:sldMk cId="2887518911" sldId="308"/>
            <ac:picMk id="6" creationId="{F1DBA944-7AC6-4628-83B5-1ECB40D52883}"/>
          </ac:picMkLst>
        </pc:picChg>
      </pc:sldChg>
      <pc:sldMasterChg chg="del delSldLayout">
        <pc:chgData name="MSFNO Association" userId="S::msfno.association@oslo.msf.org::18932748-f4cf-4ffa-b11e-c90ddddd8474" providerId="AD" clId="Web-{03F75D60-D70A-9ADF-16CA-46C925C22D41}" dt="2020-04-22T13:28:13.685" v="51"/>
        <pc:sldMasterMkLst>
          <pc:docMk/>
          <pc:sldMasterMk cId="3803240117" sldId="2147483648"/>
        </pc:sldMasterMkLst>
        <pc:sldLayoutChg chg="del">
          <pc:chgData name="MSFNO Association" userId="S::msfno.association@oslo.msf.org::18932748-f4cf-4ffa-b11e-c90ddddd8474" providerId="AD" clId="Web-{03F75D60-D70A-9ADF-16CA-46C925C22D41}" dt="2020-04-22T13:28:13.685" v="51"/>
          <pc:sldLayoutMkLst>
            <pc:docMk/>
            <pc:sldMasterMk cId="3803240117" sldId="2147483648"/>
            <pc:sldLayoutMk cId="4200461204" sldId="2147483649"/>
          </pc:sldLayoutMkLst>
        </pc:sldLayoutChg>
        <pc:sldLayoutChg chg="del">
          <pc:chgData name="MSFNO Association" userId="S::msfno.association@oslo.msf.org::18932748-f4cf-4ffa-b11e-c90ddddd8474" providerId="AD" clId="Web-{03F75D60-D70A-9ADF-16CA-46C925C22D41}" dt="2020-04-22T13:28:13.685" v="51"/>
          <pc:sldLayoutMkLst>
            <pc:docMk/>
            <pc:sldMasterMk cId="3803240117" sldId="2147483648"/>
            <pc:sldLayoutMk cId="2049562896" sldId="2147483650"/>
          </pc:sldLayoutMkLst>
        </pc:sldLayoutChg>
        <pc:sldLayoutChg chg="del">
          <pc:chgData name="MSFNO Association" userId="S::msfno.association@oslo.msf.org::18932748-f4cf-4ffa-b11e-c90ddddd8474" providerId="AD" clId="Web-{03F75D60-D70A-9ADF-16CA-46C925C22D41}" dt="2020-04-22T13:28:13.685" v="51"/>
          <pc:sldLayoutMkLst>
            <pc:docMk/>
            <pc:sldMasterMk cId="3803240117" sldId="2147483648"/>
            <pc:sldLayoutMk cId="3207972320" sldId="2147483651"/>
          </pc:sldLayoutMkLst>
        </pc:sldLayoutChg>
        <pc:sldLayoutChg chg="del">
          <pc:chgData name="MSFNO Association" userId="S::msfno.association@oslo.msf.org::18932748-f4cf-4ffa-b11e-c90ddddd8474" providerId="AD" clId="Web-{03F75D60-D70A-9ADF-16CA-46C925C22D41}" dt="2020-04-22T13:28:13.685" v="51"/>
          <pc:sldLayoutMkLst>
            <pc:docMk/>
            <pc:sldMasterMk cId="3803240117" sldId="2147483648"/>
            <pc:sldLayoutMk cId="3886867915" sldId="2147483652"/>
          </pc:sldLayoutMkLst>
        </pc:sldLayoutChg>
        <pc:sldLayoutChg chg="del">
          <pc:chgData name="MSFNO Association" userId="S::msfno.association@oslo.msf.org::18932748-f4cf-4ffa-b11e-c90ddddd8474" providerId="AD" clId="Web-{03F75D60-D70A-9ADF-16CA-46C925C22D41}" dt="2020-04-22T13:28:13.685" v="51"/>
          <pc:sldLayoutMkLst>
            <pc:docMk/>
            <pc:sldMasterMk cId="3803240117" sldId="2147483648"/>
            <pc:sldLayoutMk cId="716290614" sldId="2147483653"/>
          </pc:sldLayoutMkLst>
        </pc:sldLayoutChg>
        <pc:sldLayoutChg chg="del">
          <pc:chgData name="MSFNO Association" userId="S::msfno.association@oslo.msf.org::18932748-f4cf-4ffa-b11e-c90ddddd8474" providerId="AD" clId="Web-{03F75D60-D70A-9ADF-16CA-46C925C22D41}" dt="2020-04-22T13:28:13.685" v="51"/>
          <pc:sldLayoutMkLst>
            <pc:docMk/>
            <pc:sldMasterMk cId="3803240117" sldId="2147483648"/>
            <pc:sldLayoutMk cId="457546807" sldId="2147483654"/>
          </pc:sldLayoutMkLst>
        </pc:sldLayoutChg>
        <pc:sldLayoutChg chg="del">
          <pc:chgData name="MSFNO Association" userId="S::msfno.association@oslo.msf.org::18932748-f4cf-4ffa-b11e-c90ddddd8474" providerId="AD" clId="Web-{03F75D60-D70A-9ADF-16CA-46C925C22D41}" dt="2020-04-22T13:28:13.685" v="51"/>
          <pc:sldLayoutMkLst>
            <pc:docMk/>
            <pc:sldMasterMk cId="3803240117" sldId="2147483648"/>
            <pc:sldLayoutMk cId="3956302812" sldId="2147483655"/>
          </pc:sldLayoutMkLst>
        </pc:sldLayoutChg>
        <pc:sldLayoutChg chg="del">
          <pc:chgData name="MSFNO Association" userId="S::msfno.association@oslo.msf.org::18932748-f4cf-4ffa-b11e-c90ddddd8474" providerId="AD" clId="Web-{03F75D60-D70A-9ADF-16CA-46C925C22D41}" dt="2020-04-22T13:28:13.685" v="51"/>
          <pc:sldLayoutMkLst>
            <pc:docMk/>
            <pc:sldMasterMk cId="3803240117" sldId="2147483648"/>
            <pc:sldLayoutMk cId="3524726913" sldId="2147483656"/>
          </pc:sldLayoutMkLst>
        </pc:sldLayoutChg>
        <pc:sldLayoutChg chg="del">
          <pc:chgData name="MSFNO Association" userId="S::msfno.association@oslo.msf.org::18932748-f4cf-4ffa-b11e-c90ddddd8474" providerId="AD" clId="Web-{03F75D60-D70A-9ADF-16CA-46C925C22D41}" dt="2020-04-22T13:28:13.685" v="51"/>
          <pc:sldLayoutMkLst>
            <pc:docMk/>
            <pc:sldMasterMk cId="3803240117" sldId="2147483648"/>
            <pc:sldLayoutMk cId="341102158" sldId="2147483657"/>
          </pc:sldLayoutMkLst>
        </pc:sldLayoutChg>
        <pc:sldLayoutChg chg="del">
          <pc:chgData name="MSFNO Association" userId="S::msfno.association@oslo.msf.org::18932748-f4cf-4ffa-b11e-c90ddddd8474" providerId="AD" clId="Web-{03F75D60-D70A-9ADF-16CA-46C925C22D41}" dt="2020-04-22T13:28:13.685" v="51"/>
          <pc:sldLayoutMkLst>
            <pc:docMk/>
            <pc:sldMasterMk cId="3803240117" sldId="2147483648"/>
            <pc:sldLayoutMk cId="2809752957" sldId="2147483658"/>
          </pc:sldLayoutMkLst>
        </pc:sldLayoutChg>
        <pc:sldLayoutChg chg="del">
          <pc:chgData name="MSFNO Association" userId="S::msfno.association@oslo.msf.org::18932748-f4cf-4ffa-b11e-c90ddddd8474" providerId="AD" clId="Web-{03F75D60-D70A-9ADF-16CA-46C925C22D41}" dt="2020-04-22T13:28:13.685" v="51"/>
          <pc:sldLayoutMkLst>
            <pc:docMk/>
            <pc:sldMasterMk cId="3803240117" sldId="2147483648"/>
            <pc:sldLayoutMk cId="2658029746" sldId="2147483659"/>
          </pc:sldLayoutMkLst>
        </pc:sldLayoutChg>
      </pc:sldMasterChg>
      <pc:sldMasterChg chg="add del addSldLayout delSldLayout modSldLayout">
        <pc:chgData name="MSFNO Association" userId="S::msfno.association@oslo.msf.org::18932748-f4cf-4ffa-b11e-c90ddddd8474" providerId="AD" clId="Web-{03F75D60-D70A-9ADF-16CA-46C925C22D41}" dt="2020-04-22T13:28:55.326" v="53"/>
        <pc:sldMasterMkLst>
          <pc:docMk/>
          <pc:sldMasterMk cId="3564162002" sldId="2147483660"/>
        </pc:sldMasterMkLst>
        <pc:sldLayoutChg chg="add del mod replId">
          <pc:chgData name="MSFNO Association" userId="S::msfno.association@oslo.msf.org::18932748-f4cf-4ffa-b11e-c90ddddd8474" providerId="AD" clId="Web-{03F75D60-D70A-9ADF-16CA-46C925C22D41}" dt="2020-04-22T13:28:55.326" v="53"/>
          <pc:sldLayoutMkLst>
            <pc:docMk/>
            <pc:sldMasterMk cId="3564162002" sldId="2147483660"/>
            <pc:sldLayoutMk cId="1168928858" sldId="2147483661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8:55.326" v="53"/>
          <pc:sldLayoutMkLst>
            <pc:docMk/>
            <pc:sldMasterMk cId="3564162002" sldId="2147483660"/>
            <pc:sldLayoutMk cId="3506193104" sldId="2147483662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8:55.326" v="53"/>
          <pc:sldLayoutMkLst>
            <pc:docMk/>
            <pc:sldMasterMk cId="3564162002" sldId="2147483660"/>
            <pc:sldLayoutMk cId="648713051" sldId="2147483663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8:55.326" v="53"/>
          <pc:sldLayoutMkLst>
            <pc:docMk/>
            <pc:sldMasterMk cId="3564162002" sldId="2147483660"/>
            <pc:sldLayoutMk cId="2781517702" sldId="2147483664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8:55.326" v="53"/>
          <pc:sldLayoutMkLst>
            <pc:docMk/>
            <pc:sldMasterMk cId="3564162002" sldId="2147483660"/>
            <pc:sldLayoutMk cId="2781252922" sldId="2147483665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8:55.326" v="53"/>
          <pc:sldLayoutMkLst>
            <pc:docMk/>
            <pc:sldMasterMk cId="3564162002" sldId="2147483660"/>
            <pc:sldLayoutMk cId="25114108" sldId="2147483666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8:55.326" v="53"/>
          <pc:sldLayoutMkLst>
            <pc:docMk/>
            <pc:sldMasterMk cId="3564162002" sldId="2147483660"/>
            <pc:sldLayoutMk cId="2569582346" sldId="2147483667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8:55.326" v="53"/>
          <pc:sldLayoutMkLst>
            <pc:docMk/>
            <pc:sldMasterMk cId="3564162002" sldId="2147483660"/>
            <pc:sldLayoutMk cId="2770876289" sldId="2147483668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8:55.326" v="53"/>
          <pc:sldLayoutMkLst>
            <pc:docMk/>
            <pc:sldMasterMk cId="3564162002" sldId="2147483660"/>
            <pc:sldLayoutMk cId="75953355" sldId="2147483669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8:55.326" v="53"/>
          <pc:sldLayoutMkLst>
            <pc:docMk/>
            <pc:sldMasterMk cId="3564162002" sldId="2147483660"/>
            <pc:sldLayoutMk cId="3003705544" sldId="2147483670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8:55.326" v="53"/>
          <pc:sldLayoutMkLst>
            <pc:docMk/>
            <pc:sldMasterMk cId="3564162002" sldId="2147483660"/>
            <pc:sldLayoutMk cId="774512626" sldId="2147483671"/>
          </pc:sldLayoutMkLst>
        </pc:sldLayoutChg>
      </pc:sldMasterChg>
      <pc:sldMasterChg chg="add del addSldLayout delSldLayout modSldLayout">
        <pc:chgData name="MSFNO Association" userId="S::msfno.association@oslo.msf.org::18932748-f4cf-4ffa-b11e-c90ddddd8474" providerId="AD" clId="Web-{03F75D60-D70A-9ADF-16CA-46C925C22D41}" dt="2020-04-22T13:29:41.779" v="54"/>
        <pc:sldMasterMkLst>
          <pc:docMk/>
          <pc:sldMasterMk cId="3910756872" sldId="2147483672"/>
        </pc:sldMasterMkLst>
        <pc:sldLayoutChg chg="add del mod replId">
          <pc:chgData name="MSFNO Association" userId="S::msfno.association@oslo.msf.org::18932748-f4cf-4ffa-b11e-c90ddddd8474" providerId="AD" clId="Web-{03F75D60-D70A-9ADF-16CA-46C925C22D41}" dt="2020-04-22T13:29:41.779" v="54"/>
          <pc:sldLayoutMkLst>
            <pc:docMk/>
            <pc:sldMasterMk cId="3910756872" sldId="2147483672"/>
            <pc:sldLayoutMk cId="270847898" sldId="2147483673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41.779" v="54"/>
          <pc:sldLayoutMkLst>
            <pc:docMk/>
            <pc:sldMasterMk cId="3910756872" sldId="2147483672"/>
            <pc:sldLayoutMk cId="4034107525" sldId="2147483674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41.779" v="54"/>
          <pc:sldLayoutMkLst>
            <pc:docMk/>
            <pc:sldMasterMk cId="3910756872" sldId="2147483672"/>
            <pc:sldLayoutMk cId="2614441002" sldId="2147483675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41.779" v="54"/>
          <pc:sldLayoutMkLst>
            <pc:docMk/>
            <pc:sldMasterMk cId="3910756872" sldId="2147483672"/>
            <pc:sldLayoutMk cId="4136320591" sldId="2147483676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41.779" v="54"/>
          <pc:sldLayoutMkLst>
            <pc:docMk/>
            <pc:sldMasterMk cId="3910756872" sldId="2147483672"/>
            <pc:sldLayoutMk cId="3883845933" sldId="2147483677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41.779" v="54"/>
          <pc:sldLayoutMkLst>
            <pc:docMk/>
            <pc:sldMasterMk cId="3910756872" sldId="2147483672"/>
            <pc:sldLayoutMk cId="2465583882" sldId="2147483678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41.779" v="54"/>
          <pc:sldLayoutMkLst>
            <pc:docMk/>
            <pc:sldMasterMk cId="3910756872" sldId="2147483672"/>
            <pc:sldLayoutMk cId="2930821110" sldId="2147483679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41.779" v="54"/>
          <pc:sldLayoutMkLst>
            <pc:docMk/>
            <pc:sldMasterMk cId="3910756872" sldId="2147483672"/>
            <pc:sldLayoutMk cId="3491847677" sldId="2147483680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41.779" v="54"/>
          <pc:sldLayoutMkLst>
            <pc:docMk/>
            <pc:sldMasterMk cId="3910756872" sldId="2147483672"/>
            <pc:sldLayoutMk cId="2871408267" sldId="2147483681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41.779" v="54"/>
          <pc:sldLayoutMkLst>
            <pc:docMk/>
            <pc:sldMasterMk cId="3910756872" sldId="2147483672"/>
            <pc:sldLayoutMk cId="3008413327" sldId="2147483682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41.779" v="54"/>
          <pc:sldLayoutMkLst>
            <pc:docMk/>
            <pc:sldMasterMk cId="3910756872" sldId="2147483672"/>
            <pc:sldLayoutMk cId="4294714752" sldId="2147483683"/>
          </pc:sldLayoutMkLst>
        </pc:sldLayoutChg>
      </pc:sldMasterChg>
      <pc:sldMasterChg chg="add del addSldLayout delSldLayout modSldLayout">
        <pc:chgData name="MSFNO Association" userId="S::msfno.association@oslo.msf.org::18932748-f4cf-4ffa-b11e-c90ddddd8474" providerId="AD" clId="Web-{03F75D60-D70A-9ADF-16CA-46C925C22D41}" dt="2020-04-22T13:29:58.123" v="55"/>
        <pc:sldMasterMkLst>
          <pc:docMk/>
          <pc:sldMasterMk cId="991813131" sldId="2147483684"/>
        </pc:sldMasterMkLst>
        <pc:sldLayoutChg chg="add del mod replId">
          <pc:chgData name="MSFNO Association" userId="S::msfno.association@oslo.msf.org::18932748-f4cf-4ffa-b11e-c90ddddd8474" providerId="AD" clId="Web-{03F75D60-D70A-9ADF-16CA-46C925C22D41}" dt="2020-04-22T13:29:58.123" v="55"/>
          <pc:sldLayoutMkLst>
            <pc:docMk/>
            <pc:sldMasterMk cId="991813131" sldId="2147483684"/>
            <pc:sldLayoutMk cId="1704276026" sldId="2147483685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58.123" v="55"/>
          <pc:sldLayoutMkLst>
            <pc:docMk/>
            <pc:sldMasterMk cId="991813131" sldId="2147483684"/>
            <pc:sldLayoutMk cId="1886019848" sldId="2147483686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58.123" v="55"/>
          <pc:sldLayoutMkLst>
            <pc:docMk/>
            <pc:sldMasterMk cId="991813131" sldId="2147483684"/>
            <pc:sldLayoutMk cId="312426821" sldId="2147483687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58.123" v="55"/>
          <pc:sldLayoutMkLst>
            <pc:docMk/>
            <pc:sldMasterMk cId="991813131" sldId="2147483684"/>
            <pc:sldLayoutMk cId="3067943532" sldId="2147483688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58.123" v="55"/>
          <pc:sldLayoutMkLst>
            <pc:docMk/>
            <pc:sldMasterMk cId="991813131" sldId="2147483684"/>
            <pc:sldLayoutMk cId="3440835833" sldId="2147483689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58.123" v="55"/>
          <pc:sldLayoutMkLst>
            <pc:docMk/>
            <pc:sldMasterMk cId="991813131" sldId="2147483684"/>
            <pc:sldLayoutMk cId="815643073" sldId="2147483690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58.123" v="55"/>
          <pc:sldLayoutMkLst>
            <pc:docMk/>
            <pc:sldMasterMk cId="991813131" sldId="2147483684"/>
            <pc:sldLayoutMk cId="1396686419" sldId="2147483691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58.123" v="55"/>
          <pc:sldLayoutMkLst>
            <pc:docMk/>
            <pc:sldMasterMk cId="991813131" sldId="2147483684"/>
            <pc:sldLayoutMk cId="3349081317" sldId="2147483692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58.123" v="55"/>
          <pc:sldLayoutMkLst>
            <pc:docMk/>
            <pc:sldMasterMk cId="991813131" sldId="2147483684"/>
            <pc:sldLayoutMk cId="2825059394" sldId="2147483693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58.123" v="55"/>
          <pc:sldLayoutMkLst>
            <pc:docMk/>
            <pc:sldMasterMk cId="991813131" sldId="2147483684"/>
            <pc:sldLayoutMk cId="36754975" sldId="2147483694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29:58.123" v="55"/>
          <pc:sldLayoutMkLst>
            <pc:docMk/>
            <pc:sldMasterMk cId="991813131" sldId="2147483684"/>
            <pc:sldLayoutMk cId="87795789" sldId="2147483695"/>
          </pc:sldLayoutMkLst>
        </pc:sldLayoutChg>
      </pc:sldMasterChg>
      <pc:sldMasterChg chg="add del addSldLayout delSldLayout modSldLayout">
        <pc:chgData name="MSFNO Association" userId="S::msfno.association@oslo.msf.org::18932748-f4cf-4ffa-b11e-c90ddddd8474" providerId="AD" clId="Web-{03F75D60-D70A-9ADF-16CA-46C925C22D41}" dt="2020-04-22T13:30:41.983" v="60"/>
        <pc:sldMasterMkLst>
          <pc:docMk/>
          <pc:sldMasterMk cId="3565515355" sldId="2147483696"/>
        </pc:sldMasterMkLst>
        <pc:sldLayoutChg chg="add del mod replId">
          <pc:chgData name="MSFNO Association" userId="S::msfno.association@oslo.msf.org::18932748-f4cf-4ffa-b11e-c90ddddd8474" providerId="AD" clId="Web-{03F75D60-D70A-9ADF-16CA-46C925C22D41}" dt="2020-04-22T13:30:41.983" v="60"/>
          <pc:sldLayoutMkLst>
            <pc:docMk/>
            <pc:sldMasterMk cId="3565515355" sldId="2147483696"/>
            <pc:sldLayoutMk cId="2117147642" sldId="2147483697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0:41.983" v="60"/>
          <pc:sldLayoutMkLst>
            <pc:docMk/>
            <pc:sldMasterMk cId="3565515355" sldId="2147483696"/>
            <pc:sldLayoutMk cId="2487299127" sldId="2147483698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0:41.983" v="60"/>
          <pc:sldLayoutMkLst>
            <pc:docMk/>
            <pc:sldMasterMk cId="3565515355" sldId="2147483696"/>
            <pc:sldLayoutMk cId="261674530" sldId="2147483699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0:41.983" v="60"/>
          <pc:sldLayoutMkLst>
            <pc:docMk/>
            <pc:sldMasterMk cId="3565515355" sldId="2147483696"/>
            <pc:sldLayoutMk cId="1938017859" sldId="2147483700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0:41.983" v="60"/>
          <pc:sldLayoutMkLst>
            <pc:docMk/>
            <pc:sldMasterMk cId="3565515355" sldId="2147483696"/>
            <pc:sldLayoutMk cId="2041047291" sldId="2147483701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0:41.983" v="60"/>
          <pc:sldLayoutMkLst>
            <pc:docMk/>
            <pc:sldMasterMk cId="3565515355" sldId="2147483696"/>
            <pc:sldLayoutMk cId="1931810243" sldId="2147483702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0:41.983" v="60"/>
          <pc:sldLayoutMkLst>
            <pc:docMk/>
            <pc:sldMasterMk cId="3565515355" sldId="2147483696"/>
            <pc:sldLayoutMk cId="3912798875" sldId="2147483703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0:41.983" v="60"/>
          <pc:sldLayoutMkLst>
            <pc:docMk/>
            <pc:sldMasterMk cId="3565515355" sldId="2147483696"/>
            <pc:sldLayoutMk cId="3871611636" sldId="2147483704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0:41.983" v="60"/>
          <pc:sldLayoutMkLst>
            <pc:docMk/>
            <pc:sldMasterMk cId="3565515355" sldId="2147483696"/>
            <pc:sldLayoutMk cId="4135639275" sldId="2147483705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0:41.983" v="60"/>
          <pc:sldLayoutMkLst>
            <pc:docMk/>
            <pc:sldMasterMk cId="3565515355" sldId="2147483696"/>
            <pc:sldLayoutMk cId="2976876758" sldId="2147483706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0:41.983" v="60"/>
          <pc:sldLayoutMkLst>
            <pc:docMk/>
            <pc:sldMasterMk cId="3565515355" sldId="2147483696"/>
            <pc:sldLayoutMk cId="1953686937" sldId="2147483707"/>
          </pc:sldLayoutMkLst>
        </pc:sldLayoutChg>
      </pc:sldMasterChg>
      <pc:sldMasterChg chg="add del addSldLayout delSldLayout modSldLayout">
        <pc:chgData name="MSFNO Association" userId="S::msfno.association@oslo.msf.org::18932748-f4cf-4ffa-b11e-c90ddddd8474" providerId="AD" clId="Web-{03F75D60-D70A-9ADF-16CA-46C925C22D41}" dt="2020-04-22T13:31:07.733" v="62"/>
        <pc:sldMasterMkLst>
          <pc:docMk/>
          <pc:sldMasterMk cId="2036223030" sldId="2147483708"/>
        </pc:sldMasterMkLst>
        <pc:sldLayoutChg chg="add del mod replId">
          <pc:chgData name="MSFNO Association" userId="S::msfno.association@oslo.msf.org::18932748-f4cf-4ffa-b11e-c90ddddd8474" providerId="AD" clId="Web-{03F75D60-D70A-9ADF-16CA-46C925C22D41}" dt="2020-04-22T13:31:07.733" v="62"/>
          <pc:sldLayoutMkLst>
            <pc:docMk/>
            <pc:sldMasterMk cId="2036223030" sldId="2147483708"/>
            <pc:sldLayoutMk cId="648572901" sldId="2147483709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07.733" v="62"/>
          <pc:sldLayoutMkLst>
            <pc:docMk/>
            <pc:sldMasterMk cId="2036223030" sldId="2147483708"/>
            <pc:sldLayoutMk cId="149760036" sldId="2147483710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07.733" v="62"/>
          <pc:sldLayoutMkLst>
            <pc:docMk/>
            <pc:sldMasterMk cId="2036223030" sldId="2147483708"/>
            <pc:sldLayoutMk cId="2794070254" sldId="2147483711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07.733" v="62"/>
          <pc:sldLayoutMkLst>
            <pc:docMk/>
            <pc:sldMasterMk cId="2036223030" sldId="2147483708"/>
            <pc:sldLayoutMk cId="4127044763" sldId="2147483712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07.733" v="62"/>
          <pc:sldLayoutMkLst>
            <pc:docMk/>
            <pc:sldMasterMk cId="2036223030" sldId="2147483708"/>
            <pc:sldLayoutMk cId="849951544" sldId="2147483713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07.733" v="62"/>
          <pc:sldLayoutMkLst>
            <pc:docMk/>
            <pc:sldMasterMk cId="2036223030" sldId="2147483708"/>
            <pc:sldLayoutMk cId="3593860292" sldId="2147483714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07.733" v="62"/>
          <pc:sldLayoutMkLst>
            <pc:docMk/>
            <pc:sldMasterMk cId="2036223030" sldId="2147483708"/>
            <pc:sldLayoutMk cId="162308394" sldId="2147483715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07.733" v="62"/>
          <pc:sldLayoutMkLst>
            <pc:docMk/>
            <pc:sldMasterMk cId="2036223030" sldId="2147483708"/>
            <pc:sldLayoutMk cId="967231218" sldId="2147483716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07.733" v="62"/>
          <pc:sldLayoutMkLst>
            <pc:docMk/>
            <pc:sldMasterMk cId="2036223030" sldId="2147483708"/>
            <pc:sldLayoutMk cId="3940417419" sldId="2147483717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07.733" v="62"/>
          <pc:sldLayoutMkLst>
            <pc:docMk/>
            <pc:sldMasterMk cId="2036223030" sldId="2147483708"/>
            <pc:sldLayoutMk cId="2815157691" sldId="2147483718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07.733" v="62"/>
          <pc:sldLayoutMkLst>
            <pc:docMk/>
            <pc:sldMasterMk cId="2036223030" sldId="2147483708"/>
            <pc:sldLayoutMk cId="3376555399" sldId="2147483719"/>
          </pc:sldLayoutMkLst>
        </pc:sldLayoutChg>
      </pc:sldMasterChg>
      <pc:sldMasterChg chg="add del addSldLayout delSldLayout modSldLayout">
        <pc:chgData name="MSFNO Association" userId="S::msfno.association@oslo.msf.org::18932748-f4cf-4ffa-b11e-c90ddddd8474" providerId="AD" clId="Web-{03F75D60-D70A-9ADF-16CA-46C925C22D41}" dt="2020-04-22T13:31:25.936" v="63"/>
        <pc:sldMasterMkLst>
          <pc:docMk/>
          <pc:sldMasterMk cId="3561800964" sldId="2147483720"/>
        </pc:sldMasterMkLst>
        <pc:sldLayoutChg chg="add del mod replId">
          <pc:chgData name="MSFNO Association" userId="S::msfno.association@oslo.msf.org::18932748-f4cf-4ffa-b11e-c90ddddd8474" providerId="AD" clId="Web-{03F75D60-D70A-9ADF-16CA-46C925C22D41}" dt="2020-04-22T13:31:25.936" v="63"/>
          <pc:sldLayoutMkLst>
            <pc:docMk/>
            <pc:sldMasterMk cId="3561800964" sldId="2147483720"/>
            <pc:sldLayoutMk cId="3087999304" sldId="2147483721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25.936" v="63"/>
          <pc:sldLayoutMkLst>
            <pc:docMk/>
            <pc:sldMasterMk cId="3561800964" sldId="2147483720"/>
            <pc:sldLayoutMk cId="2978697586" sldId="2147483722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25.936" v="63"/>
          <pc:sldLayoutMkLst>
            <pc:docMk/>
            <pc:sldMasterMk cId="3561800964" sldId="2147483720"/>
            <pc:sldLayoutMk cId="1032840227" sldId="2147483723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25.936" v="63"/>
          <pc:sldLayoutMkLst>
            <pc:docMk/>
            <pc:sldMasterMk cId="3561800964" sldId="2147483720"/>
            <pc:sldLayoutMk cId="3259283432" sldId="2147483724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25.936" v="63"/>
          <pc:sldLayoutMkLst>
            <pc:docMk/>
            <pc:sldMasterMk cId="3561800964" sldId="2147483720"/>
            <pc:sldLayoutMk cId="2011000528" sldId="2147483725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25.936" v="63"/>
          <pc:sldLayoutMkLst>
            <pc:docMk/>
            <pc:sldMasterMk cId="3561800964" sldId="2147483720"/>
            <pc:sldLayoutMk cId="3188160631" sldId="2147483726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25.936" v="63"/>
          <pc:sldLayoutMkLst>
            <pc:docMk/>
            <pc:sldMasterMk cId="3561800964" sldId="2147483720"/>
            <pc:sldLayoutMk cId="3758861005" sldId="2147483727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25.936" v="63"/>
          <pc:sldLayoutMkLst>
            <pc:docMk/>
            <pc:sldMasterMk cId="3561800964" sldId="2147483720"/>
            <pc:sldLayoutMk cId="2551138337" sldId="2147483728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25.936" v="63"/>
          <pc:sldLayoutMkLst>
            <pc:docMk/>
            <pc:sldMasterMk cId="3561800964" sldId="2147483720"/>
            <pc:sldLayoutMk cId="3836003950" sldId="2147483729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25.936" v="63"/>
          <pc:sldLayoutMkLst>
            <pc:docMk/>
            <pc:sldMasterMk cId="3561800964" sldId="2147483720"/>
            <pc:sldLayoutMk cId="1351480138" sldId="2147483730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1:25.936" v="63"/>
          <pc:sldLayoutMkLst>
            <pc:docMk/>
            <pc:sldMasterMk cId="3561800964" sldId="2147483720"/>
            <pc:sldLayoutMk cId="1076800966" sldId="2147483731"/>
          </pc:sldLayoutMkLst>
        </pc:sldLayoutChg>
      </pc:sldMasterChg>
      <pc:sldMasterChg chg="add del addSldLayout delSldLayout modSldLayout">
        <pc:chgData name="MSFNO Association" userId="S::msfno.association@oslo.msf.org::18932748-f4cf-4ffa-b11e-c90ddddd8474" providerId="AD" clId="Web-{03F75D60-D70A-9ADF-16CA-46C925C22D41}" dt="2020-04-22T13:33:04.765" v="79"/>
        <pc:sldMasterMkLst>
          <pc:docMk/>
          <pc:sldMasterMk cId="235454055" sldId="2147483732"/>
        </pc:sldMasterMkLst>
        <pc:sldLayoutChg chg="add del mod replId">
          <pc:chgData name="MSFNO Association" userId="S::msfno.association@oslo.msf.org::18932748-f4cf-4ffa-b11e-c90ddddd8474" providerId="AD" clId="Web-{03F75D60-D70A-9ADF-16CA-46C925C22D41}" dt="2020-04-22T13:33:04.765" v="79"/>
          <pc:sldLayoutMkLst>
            <pc:docMk/>
            <pc:sldMasterMk cId="235454055" sldId="2147483732"/>
            <pc:sldLayoutMk cId="2734990283" sldId="2147483733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04.765" v="79"/>
          <pc:sldLayoutMkLst>
            <pc:docMk/>
            <pc:sldMasterMk cId="235454055" sldId="2147483732"/>
            <pc:sldLayoutMk cId="3803981884" sldId="2147483734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04.765" v="79"/>
          <pc:sldLayoutMkLst>
            <pc:docMk/>
            <pc:sldMasterMk cId="235454055" sldId="2147483732"/>
            <pc:sldLayoutMk cId="3297287612" sldId="2147483735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04.765" v="79"/>
          <pc:sldLayoutMkLst>
            <pc:docMk/>
            <pc:sldMasterMk cId="235454055" sldId="2147483732"/>
            <pc:sldLayoutMk cId="1830337800" sldId="2147483736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04.765" v="79"/>
          <pc:sldLayoutMkLst>
            <pc:docMk/>
            <pc:sldMasterMk cId="235454055" sldId="2147483732"/>
            <pc:sldLayoutMk cId="2667151600" sldId="2147483737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04.765" v="79"/>
          <pc:sldLayoutMkLst>
            <pc:docMk/>
            <pc:sldMasterMk cId="235454055" sldId="2147483732"/>
            <pc:sldLayoutMk cId="2515820821" sldId="2147483738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04.765" v="79"/>
          <pc:sldLayoutMkLst>
            <pc:docMk/>
            <pc:sldMasterMk cId="235454055" sldId="2147483732"/>
            <pc:sldLayoutMk cId="3101313721" sldId="2147483739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04.765" v="79"/>
          <pc:sldLayoutMkLst>
            <pc:docMk/>
            <pc:sldMasterMk cId="235454055" sldId="2147483732"/>
            <pc:sldLayoutMk cId="2747002540" sldId="2147483740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04.765" v="79"/>
          <pc:sldLayoutMkLst>
            <pc:docMk/>
            <pc:sldMasterMk cId="235454055" sldId="2147483732"/>
            <pc:sldLayoutMk cId="715455001" sldId="2147483741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04.765" v="79"/>
          <pc:sldLayoutMkLst>
            <pc:docMk/>
            <pc:sldMasterMk cId="235454055" sldId="2147483732"/>
            <pc:sldLayoutMk cId="571568887" sldId="2147483742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04.765" v="79"/>
          <pc:sldLayoutMkLst>
            <pc:docMk/>
            <pc:sldMasterMk cId="235454055" sldId="2147483732"/>
            <pc:sldLayoutMk cId="258743526" sldId="2147483743"/>
          </pc:sldLayoutMkLst>
        </pc:sldLayoutChg>
      </pc:sldMasterChg>
      <pc:sldMasterChg chg="add del addSldLayout delSldLayout modSldLayout">
        <pc:chgData name="MSFNO Association" userId="S::msfno.association@oslo.msf.org::18932748-f4cf-4ffa-b11e-c90ddddd8474" providerId="AD" clId="Web-{03F75D60-D70A-9ADF-16CA-46C925C22D41}" dt="2020-04-22T13:33:11.406" v="80"/>
        <pc:sldMasterMkLst>
          <pc:docMk/>
          <pc:sldMasterMk cId="375200552" sldId="2147483744"/>
        </pc:sldMasterMkLst>
        <pc:sldLayoutChg chg="add del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75200552" sldId="2147483744"/>
            <pc:sldLayoutMk cId="2937388636" sldId="2147483745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75200552" sldId="2147483744"/>
            <pc:sldLayoutMk cId="912218937" sldId="2147483746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75200552" sldId="2147483744"/>
            <pc:sldLayoutMk cId="2032986926" sldId="2147483747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75200552" sldId="2147483744"/>
            <pc:sldLayoutMk cId="4275810050" sldId="2147483748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75200552" sldId="2147483744"/>
            <pc:sldLayoutMk cId="3689247751" sldId="2147483749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75200552" sldId="2147483744"/>
            <pc:sldLayoutMk cId="3735175584" sldId="2147483750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75200552" sldId="2147483744"/>
            <pc:sldLayoutMk cId="159109691" sldId="2147483751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75200552" sldId="2147483744"/>
            <pc:sldLayoutMk cId="2844221436" sldId="2147483752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75200552" sldId="2147483744"/>
            <pc:sldLayoutMk cId="474714287" sldId="2147483753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75200552" sldId="2147483744"/>
            <pc:sldLayoutMk cId="1432473897" sldId="2147483754"/>
          </pc:sldLayoutMkLst>
        </pc:sldLayoutChg>
        <pc:sldLayoutChg chg="add del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75200552" sldId="2147483744"/>
            <pc:sldLayoutMk cId="747105482" sldId="2147483755"/>
          </pc:sldLayoutMkLst>
        </pc:sldLayoutChg>
      </pc:sldMasterChg>
      <pc:sldMasterChg chg="add addSldLayout modSldLayout">
        <pc:chgData name="MSFNO Association" userId="S::msfno.association@oslo.msf.org::18932748-f4cf-4ffa-b11e-c90ddddd8474" providerId="AD" clId="Web-{03F75D60-D70A-9ADF-16CA-46C925C22D41}" dt="2020-04-22T13:33:11.406" v="80"/>
        <pc:sldMasterMkLst>
          <pc:docMk/>
          <pc:sldMasterMk cId="3004469650" sldId="2147483756"/>
        </pc:sldMasterMkLst>
        <pc:sldLayoutChg chg="add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004469650" sldId="2147483756"/>
            <pc:sldLayoutMk cId="1651028155" sldId="2147483757"/>
          </pc:sldLayoutMkLst>
        </pc:sldLayoutChg>
        <pc:sldLayoutChg chg="add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004469650" sldId="2147483756"/>
            <pc:sldLayoutMk cId="2497128389" sldId="2147483758"/>
          </pc:sldLayoutMkLst>
        </pc:sldLayoutChg>
        <pc:sldLayoutChg chg="add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004469650" sldId="2147483756"/>
            <pc:sldLayoutMk cId="2092685700" sldId="2147483759"/>
          </pc:sldLayoutMkLst>
        </pc:sldLayoutChg>
        <pc:sldLayoutChg chg="add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004469650" sldId="2147483756"/>
            <pc:sldLayoutMk cId="882907580" sldId="2147483760"/>
          </pc:sldLayoutMkLst>
        </pc:sldLayoutChg>
        <pc:sldLayoutChg chg="add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004469650" sldId="2147483756"/>
            <pc:sldLayoutMk cId="2571887461" sldId="2147483761"/>
          </pc:sldLayoutMkLst>
        </pc:sldLayoutChg>
        <pc:sldLayoutChg chg="add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004469650" sldId="2147483756"/>
            <pc:sldLayoutMk cId="4053339259" sldId="2147483762"/>
          </pc:sldLayoutMkLst>
        </pc:sldLayoutChg>
        <pc:sldLayoutChg chg="add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004469650" sldId="2147483756"/>
            <pc:sldLayoutMk cId="3716551469" sldId="2147483763"/>
          </pc:sldLayoutMkLst>
        </pc:sldLayoutChg>
        <pc:sldLayoutChg chg="add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004469650" sldId="2147483756"/>
            <pc:sldLayoutMk cId="2147068674" sldId="2147483764"/>
          </pc:sldLayoutMkLst>
        </pc:sldLayoutChg>
        <pc:sldLayoutChg chg="add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004469650" sldId="2147483756"/>
            <pc:sldLayoutMk cId="3193462635" sldId="2147483765"/>
          </pc:sldLayoutMkLst>
        </pc:sldLayoutChg>
        <pc:sldLayoutChg chg="add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004469650" sldId="2147483756"/>
            <pc:sldLayoutMk cId="2407210688" sldId="2147483766"/>
          </pc:sldLayoutMkLst>
        </pc:sldLayoutChg>
        <pc:sldLayoutChg chg="add mod replId">
          <pc:chgData name="MSFNO Association" userId="S::msfno.association@oslo.msf.org::18932748-f4cf-4ffa-b11e-c90ddddd8474" providerId="AD" clId="Web-{03F75D60-D70A-9ADF-16CA-46C925C22D41}" dt="2020-04-22T13:33:11.406" v="80"/>
          <pc:sldLayoutMkLst>
            <pc:docMk/>
            <pc:sldMasterMk cId="3004469650" sldId="2147483756"/>
            <pc:sldLayoutMk cId="2688515423" sldId="2147483767"/>
          </pc:sldLayoutMkLst>
        </pc:sldLayoutChg>
      </pc:sldMasterChg>
    </pc:docChg>
  </pc:docChgLst>
  <pc:docChgLst>
    <pc:chgData name="MSFNO Association" userId="S::msfno.association@oslo.msf.org::18932748-f4cf-4ffa-b11e-c90ddddd8474" providerId="AD" clId="Web-{030DF9A5-477C-4F62-B78A-4A7F1AB1DB77}"/>
    <pc:docChg chg="addSld delSld modSld sldOrd">
      <pc:chgData name="MSFNO Association" userId="S::msfno.association@oslo.msf.org::18932748-f4cf-4ffa-b11e-c90ddddd8474" providerId="AD" clId="Web-{030DF9A5-477C-4F62-B78A-4A7F1AB1DB77}" dt="2020-04-22T16:29:49.738" v="320" actId="14100"/>
      <pc:docMkLst>
        <pc:docMk/>
      </pc:docMkLst>
      <pc:sldChg chg="modSp">
        <pc:chgData name="MSFNO Association" userId="S::msfno.association@oslo.msf.org::18932748-f4cf-4ffa-b11e-c90ddddd8474" providerId="AD" clId="Web-{030DF9A5-477C-4F62-B78A-4A7F1AB1DB77}" dt="2020-04-22T16:01:30.514" v="7"/>
        <pc:sldMkLst>
          <pc:docMk/>
          <pc:sldMk cId="2348512027" sldId="259"/>
        </pc:sldMkLst>
        <pc:spChg chg="mod">
          <ac:chgData name="MSFNO Association" userId="S::msfno.association@oslo.msf.org::18932748-f4cf-4ffa-b11e-c90ddddd8474" providerId="AD" clId="Web-{030DF9A5-477C-4F62-B78A-4A7F1AB1DB77}" dt="2020-04-22T16:01:23.311" v="3"/>
          <ac:spMkLst>
            <pc:docMk/>
            <pc:sldMk cId="2348512027" sldId="259"/>
            <ac:spMk id="16" creationId="{00000000-0000-0000-0000-000000000000}"/>
          </ac:spMkLst>
        </pc:spChg>
        <pc:spChg chg="mod">
          <ac:chgData name="MSFNO Association" userId="S::msfno.association@oslo.msf.org::18932748-f4cf-4ffa-b11e-c90ddddd8474" providerId="AD" clId="Web-{030DF9A5-477C-4F62-B78A-4A7F1AB1DB77}" dt="2020-04-22T16:01:30.514" v="7"/>
          <ac:spMkLst>
            <pc:docMk/>
            <pc:sldMk cId="2348512027" sldId="259"/>
            <ac:spMk id="23" creationId="{F1B05C03-08D0-42F6-8AC1-5C895F4149D2}"/>
          </ac:spMkLst>
        </pc:spChg>
        <pc:spChg chg="mod">
          <ac:chgData name="MSFNO Association" userId="S::msfno.association@oslo.msf.org::18932748-f4cf-4ffa-b11e-c90ddddd8474" providerId="AD" clId="Web-{030DF9A5-477C-4F62-B78A-4A7F1AB1DB77}" dt="2020-04-22T16:01:27.483" v="5"/>
          <ac:spMkLst>
            <pc:docMk/>
            <pc:sldMk cId="2348512027" sldId="259"/>
            <ac:spMk id="24" creationId="{0601174E-4BC3-45DC-80B6-9B14B552E53F}"/>
          </ac:spMkLst>
        </pc:spChg>
        <pc:spChg chg="mod">
          <ac:chgData name="MSFNO Association" userId="S::msfno.association@oslo.msf.org::18932748-f4cf-4ffa-b11e-c90ddddd8474" providerId="AD" clId="Web-{030DF9A5-477C-4F62-B78A-4A7F1AB1DB77}" dt="2020-04-22T16:01:16.561" v="1"/>
          <ac:spMkLst>
            <pc:docMk/>
            <pc:sldMk cId="2348512027" sldId="259"/>
            <ac:spMk id="25" creationId="{FB0DE11B-80F9-4B17-BACA-60B8A49398BB}"/>
          </ac:spMkLst>
        </pc:spChg>
      </pc:sldChg>
      <pc:sldChg chg="modSp">
        <pc:chgData name="MSFNO Association" userId="S::msfno.association@oslo.msf.org::18932748-f4cf-4ffa-b11e-c90ddddd8474" providerId="AD" clId="Web-{030DF9A5-477C-4F62-B78A-4A7F1AB1DB77}" dt="2020-04-22T16:29:12.254" v="316" actId="1076"/>
        <pc:sldMkLst>
          <pc:docMk/>
          <pc:sldMk cId="1161154218" sldId="287"/>
        </pc:sldMkLst>
        <pc:spChg chg="mod">
          <ac:chgData name="MSFNO Association" userId="S::msfno.association@oslo.msf.org::18932748-f4cf-4ffa-b11e-c90ddddd8474" providerId="AD" clId="Web-{030DF9A5-477C-4F62-B78A-4A7F1AB1DB77}" dt="2020-04-22T16:29:12.254" v="316" actId="1076"/>
          <ac:spMkLst>
            <pc:docMk/>
            <pc:sldMk cId="1161154218" sldId="287"/>
            <ac:spMk id="3" creationId="{00000000-0000-0000-0000-000000000000}"/>
          </ac:spMkLst>
        </pc:spChg>
      </pc:sldChg>
      <pc:sldChg chg="addSp delSp modSp ord">
        <pc:chgData name="MSFNO Association" userId="S::msfno.association@oslo.msf.org::18932748-f4cf-4ffa-b11e-c90ddddd8474" providerId="AD" clId="Web-{030DF9A5-477C-4F62-B78A-4A7F1AB1DB77}" dt="2020-04-22T16:28:18.192" v="307" actId="14100"/>
        <pc:sldMkLst>
          <pc:docMk/>
          <pc:sldMk cId="4124793698" sldId="289"/>
        </pc:sldMkLst>
        <pc:spChg chg="mod">
          <ac:chgData name="MSFNO Association" userId="S::msfno.association@oslo.msf.org::18932748-f4cf-4ffa-b11e-c90ddddd8474" providerId="AD" clId="Web-{030DF9A5-477C-4F62-B78A-4A7F1AB1DB77}" dt="2020-04-22T16:26:47.302" v="292" actId="1076"/>
          <ac:spMkLst>
            <pc:docMk/>
            <pc:sldMk cId="4124793698" sldId="289"/>
            <ac:spMk id="5" creationId="{ADF19E4F-A1CA-4CE9-A351-8B612F8A449D}"/>
          </ac:spMkLst>
        </pc:spChg>
        <pc:spChg chg="mod">
          <ac:chgData name="MSFNO Association" userId="S::msfno.association@oslo.msf.org::18932748-f4cf-4ffa-b11e-c90ddddd8474" providerId="AD" clId="Web-{030DF9A5-477C-4F62-B78A-4A7F1AB1DB77}" dt="2020-04-22T16:24:40.053" v="265" actId="14100"/>
          <ac:spMkLst>
            <pc:docMk/>
            <pc:sldMk cId="4124793698" sldId="289"/>
            <ac:spMk id="9" creationId="{00000000-0000-0000-0000-000000000000}"/>
          </ac:spMkLst>
        </pc:spChg>
        <pc:spChg chg="mod">
          <ac:chgData name="MSFNO Association" userId="S::msfno.association@oslo.msf.org::18932748-f4cf-4ffa-b11e-c90ddddd8474" providerId="AD" clId="Web-{030DF9A5-477C-4F62-B78A-4A7F1AB1DB77}" dt="2020-04-22T16:25:30.974" v="275" actId="1076"/>
          <ac:spMkLst>
            <pc:docMk/>
            <pc:sldMk cId="4124793698" sldId="289"/>
            <ac:spMk id="15" creationId="{00000000-0000-0000-0000-000000000000}"/>
          </ac:spMkLst>
        </pc:spChg>
        <pc:spChg chg="mod">
          <ac:chgData name="MSFNO Association" userId="S::msfno.association@oslo.msf.org::18932748-f4cf-4ffa-b11e-c90ddddd8474" providerId="AD" clId="Web-{030DF9A5-477C-4F62-B78A-4A7F1AB1DB77}" dt="2020-04-22T16:23:57.412" v="254" actId="1076"/>
          <ac:spMkLst>
            <pc:docMk/>
            <pc:sldMk cId="4124793698" sldId="289"/>
            <ac:spMk id="18" creationId="{00000000-0000-0000-0000-000000000000}"/>
          </ac:spMkLst>
        </pc:spChg>
        <pc:spChg chg="add del mod ord">
          <ac:chgData name="MSFNO Association" userId="S::msfno.association@oslo.msf.org::18932748-f4cf-4ffa-b11e-c90ddddd8474" providerId="AD" clId="Web-{030DF9A5-477C-4F62-B78A-4A7F1AB1DB77}" dt="2020-04-22T16:25:40.099" v="277"/>
          <ac:spMkLst>
            <pc:docMk/>
            <pc:sldMk cId="4124793698" sldId="289"/>
            <ac:spMk id="23" creationId="{00000000-0000-0000-0000-000000000000}"/>
          </ac:spMkLst>
        </pc:spChg>
        <pc:spChg chg="del mod">
          <ac:chgData name="MSFNO Association" userId="S::msfno.association@oslo.msf.org::18932748-f4cf-4ffa-b11e-c90ddddd8474" providerId="AD" clId="Web-{030DF9A5-477C-4F62-B78A-4A7F1AB1DB77}" dt="2020-04-22T16:25:11.646" v="270"/>
          <ac:spMkLst>
            <pc:docMk/>
            <pc:sldMk cId="4124793698" sldId="289"/>
            <ac:spMk id="24" creationId="{00000000-0000-0000-0000-000000000000}"/>
          </ac:spMkLst>
        </pc:spChg>
        <pc:spChg chg="mod">
          <ac:chgData name="MSFNO Association" userId="S::msfno.association@oslo.msf.org::18932748-f4cf-4ffa-b11e-c90ddddd8474" providerId="AD" clId="Web-{030DF9A5-477C-4F62-B78A-4A7F1AB1DB77}" dt="2020-04-22T16:23:43.553" v="249" actId="14100"/>
          <ac:spMkLst>
            <pc:docMk/>
            <pc:sldMk cId="4124793698" sldId="289"/>
            <ac:spMk id="25" creationId="{00000000-0000-0000-0000-000000000000}"/>
          </ac:spMkLst>
        </pc:spChg>
        <pc:spChg chg="mod">
          <ac:chgData name="MSFNO Association" userId="S::msfno.association@oslo.msf.org::18932748-f4cf-4ffa-b11e-c90ddddd8474" providerId="AD" clId="Web-{030DF9A5-477C-4F62-B78A-4A7F1AB1DB77}" dt="2020-04-22T16:28:06.270" v="305" actId="1076"/>
          <ac:spMkLst>
            <pc:docMk/>
            <pc:sldMk cId="4124793698" sldId="289"/>
            <ac:spMk id="27" creationId="{00000000-0000-0000-0000-000000000000}"/>
          </ac:spMkLst>
        </pc:spChg>
        <pc:spChg chg="del mod">
          <ac:chgData name="MSFNO Association" userId="S::msfno.association@oslo.msf.org::18932748-f4cf-4ffa-b11e-c90ddddd8474" providerId="AD" clId="Web-{030DF9A5-477C-4F62-B78A-4A7F1AB1DB77}" dt="2020-04-22T16:25:16.193" v="271"/>
          <ac:spMkLst>
            <pc:docMk/>
            <pc:sldMk cId="4124793698" sldId="289"/>
            <ac:spMk id="28" creationId="{00000000-0000-0000-0000-000000000000}"/>
          </ac:spMkLst>
        </pc:spChg>
        <pc:spChg chg="add mod">
          <ac:chgData name="MSFNO Association" userId="S::msfno.association@oslo.msf.org::18932748-f4cf-4ffa-b11e-c90ddddd8474" providerId="AD" clId="Web-{030DF9A5-477C-4F62-B78A-4A7F1AB1DB77}" dt="2020-04-22T16:25:46.099" v="279" actId="1076"/>
          <ac:spMkLst>
            <pc:docMk/>
            <pc:sldMk cId="4124793698" sldId="289"/>
            <ac:spMk id="31" creationId="{064499B1-C653-4707-871A-C98204D01AF2}"/>
          </ac:spMkLst>
        </pc:spChg>
        <pc:spChg chg="add mod">
          <ac:chgData name="MSFNO Association" userId="S::msfno.association@oslo.msf.org::18932748-f4cf-4ffa-b11e-c90ddddd8474" providerId="AD" clId="Web-{030DF9A5-477C-4F62-B78A-4A7F1AB1DB77}" dt="2020-04-22T16:28:18.192" v="307" actId="14100"/>
          <ac:spMkLst>
            <pc:docMk/>
            <pc:sldMk cId="4124793698" sldId="289"/>
            <ac:spMk id="32" creationId="{E3A85F4C-4103-4310-9E68-5BA9315412F2}"/>
          </ac:spMkLst>
        </pc:spChg>
        <pc:picChg chg="add del mod">
          <ac:chgData name="MSFNO Association" userId="S::msfno.association@oslo.msf.org::18932748-f4cf-4ffa-b11e-c90ddddd8474" providerId="AD" clId="Web-{030DF9A5-477C-4F62-B78A-4A7F1AB1DB77}" dt="2020-04-22T16:22:05.710" v="228"/>
          <ac:picMkLst>
            <pc:docMk/>
            <pc:sldMk cId="4124793698" sldId="289"/>
            <ac:picMk id="2" creationId="{FB174AD6-47AA-4980-B6E2-57F56556E529}"/>
          </ac:picMkLst>
        </pc:picChg>
        <pc:picChg chg="del">
          <ac:chgData name="MSFNO Association" userId="S::msfno.association@oslo.msf.org::18932748-f4cf-4ffa-b11e-c90ddddd8474" providerId="AD" clId="Web-{030DF9A5-477C-4F62-B78A-4A7F1AB1DB77}" dt="2020-04-22T16:24:07.709" v="258"/>
          <ac:picMkLst>
            <pc:docMk/>
            <pc:sldMk cId="4124793698" sldId="289"/>
            <ac:picMk id="6" creationId="{F1DBA944-7AC6-4628-83B5-1ECB40D52883}"/>
          </ac:picMkLst>
        </pc:picChg>
        <pc:picChg chg="add mod ord">
          <ac:chgData name="MSFNO Association" userId="S::msfno.association@oslo.msf.org::18932748-f4cf-4ffa-b11e-c90ddddd8474" providerId="AD" clId="Web-{030DF9A5-477C-4F62-B78A-4A7F1AB1DB77}" dt="2020-04-22T16:23:20.897" v="244" actId="1076"/>
          <ac:picMkLst>
            <pc:docMk/>
            <pc:sldMk cId="4124793698" sldId="289"/>
            <ac:picMk id="7" creationId="{D645252E-93C8-439E-93E5-18D00116A3D4}"/>
          </ac:picMkLst>
        </pc:picChg>
        <pc:picChg chg="add mod">
          <ac:chgData name="MSFNO Association" userId="S::msfno.association@oslo.msf.org::18932748-f4cf-4ffa-b11e-c90ddddd8474" providerId="AD" clId="Web-{030DF9A5-477C-4F62-B78A-4A7F1AB1DB77}" dt="2020-04-22T16:26:54.442" v="293" actId="1076"/>
          <ac:picMkLst>
            <pc:docMk/>
            <pc:sldMk cId="4124793698" sldId="289"/>
            <ac:picMk id="11" creationId="{14E072BF-9E94-4C40-86EF-B054C8FF67DC}"/>
          </ac:picMkLst>
        </pc:picChg>
        <pc:picChg chg="add mod">
          <ac:chgData name="MSFNO Association" userId="S::msfno.association@oslo.msf.org::18932748-f4cf-4ffa-b11e-c90ddddd8474" providerId="AD" clId="Web-{030DF9A5-477C-4F62-B78A-4A7F1AB1DB77}" dt="2020-04-22T16:27:24.942" v="297" actId="1076"/>
          <ac:picMkLst>
            <pc:docMk/>
            <pc:sldMk cId="4124793698" sldId="289"/>
            <ac:picMk id="13" creationId="{44DB708B-1515-494D-8031-D5FA0155D4A8}"/>
          </ac:picMkLst>
        </pc:picChg>
        <pc:picChg chg="mod ord modCrop">
          <ac:chgData name="MSFNO Association" userId="S::msfno.association@oslo.msf.org::18932748-f4cf-4ffa-b11e-c90ddddd8474" providerId="AD" clId="Web-{030DF9A5-477C-4F62-B78A-4A7F1AB1DB77}" dt="2020-04-22T16:22:46.850" v="238" actId="14100"/>
          <ac:picMkLst>
            <pc:docMk/>
            <pc:sldMk cId="4124793698" sldId="289"/>
            <ac:picMk id="22" creationId="{00000000-0000-0000-0000-000000000000}"/>
          </ac:picMkLst>
        </pc:picChg>
        <pc:picChg chg="mod ord modCrop">
          <ac:chgData name="MSFNO Association" userId="S::msfno.association@oslo.msf.org::18932748-f4cf-4ffa-b11e-c90ddddd8474" providerId="AD" clId="Web-{030DF9A5-477C-4F62-B78A-4A7F1AB1DB77}" dt="2020-04-22T16:27:07.599" v="295" actId="1076"/>
          <ac:picMkLst>
            <pc:docMk/>
            <pc:sldMk cId="4124793698" sldId="289"/>
            <ac:picMk id="26" creationId="{00000000-0000-0000-0000-000000000000}"/>
          </ac:picMkLst>
        </pc:picChg>
        <pc:cxnChg chg="add del">
          <ac:chgData name="MSFNO Association" userId="S::msfno.association@oslo.msf.org::18932748-f4cf-4ffa-b11e-c90ddddd8474" providerId="AD" clId="Web-{030DF9A5-477C-4F62-B78A-4A7F1AB1DB77}" dt="2020-04-22T16:25:48.083" v="280"/>
          <ac:cxnSpMkLst>
            <pc:docMk/>
            <pc:sldMk cId="4124793698" sldId="289"/>
            <ac:cxnSpMk id="10" creationId="{23F298FD-E42C-4893-8837-D087605BAFEC}"/>
          </ac:cxnSpMkLst>
        </pc:cxnChg>
      </pc:sldChg>
      <pc:sldChg chg="modSp">
        <pc:chgData name="MSFNO Association" userId="S::msfno.association@oslo.msf.org::18932748-f4cf-4ffa-b11e-c90ddddd8474" providerId="AD" clId="Web-{030DF9A5-477C-4F62-B78A-4A7F1AB1DB77}" dt="2020-04-22T16:29:49.738" v="320" actId="14100"/>
        <pc:sldMkLst>
          <pc:docMk/>
          <pc:sldMk cId="1388503285" sldId="296"/>
        </pc:sldMkLst>
        <pc:picChg chg="mod">
          <ac:chgData name="MSFNO Association" userId="S::msfno.association@oslo.msf.org::18932748-f4cf-4ffa-b11e-c90ddddd8474" providerId="AD" clId="Web-{030DF9A5-477C-4F62-B78A-4A7F1AB1DB77}" dt="2020-04-22T16:29:49.738" v="320" actId="14100"/>
          <ac:picMkLst>
            <pc:docMk/>
            <pc:sldMk cId="1388503285" sldId="296"/>
            <ac:picMk id="5" creationId="{71ABAC4F-7E78-4AAD-AF5D-560CF2AFF947}"/>
          </ac:picMkLst>
        </pc:picChg>
      </pc:sldChg>
      <pc:sldChg chg="addSp delSp modSp ord">
        <pc:chgData name="MSFNO Association" userId="S::msfno.association@oslo.msf.org::18932748-f4cf-4ffa-b11e-c90ddddd8474" providerId="AD" clId="Web-{030DF9A5-477C-4F62-B78A-4A7F1AB1DB77}" dt="2020-04-22T16:15:47.181" v="172" actId="14100"/>
        <pc:sldMkLst>
          <pc:docMk/>
          <pc:sldMk cId="1095634066" sldId="297"/>
        </pc:sldMkLst>
        <pc:spChg chg="mod">
          <ac:chgData name="MSFNO Association" userId="S::msfno.association@oslo.msf.org::18932748-f4cf-4ffa-b11e-c90ddddd8474" providerId="AD" clId="Web-{030DF9A5-477C-4F62-B78A-4A7F1AB1DB77}" dt="2020-04-22T16:13:02.744" v="136"/>
          <ac:spMkLst>
            <pc:docMk/>
            <pc:sldMk cId="1095634066" sldId="297"/>
            <ac:spMk id="2" creationId="{65BA707F-D34B-4C08-979E-CD08716BEC63}"/>
          </ac:spMkLst>
        </pc:spChg>
        <pc:spChg chg="mod">
          <ac:chgData name="MSFNO Association" userId="S::msfno.association@oslo.msf.org::18932748-f4cf-4ffa-b11e-c90ddddd8474" providerId="AD" clId="Web-{030DF9A5-477C-4F62-B78A-4A7F1AB1DB77}" dt="2020-04-22T16:12:50.323" v="133" actId="1076"/>
          <ac:spMkLst>
            <pc:docMk/>
            <pc:sldMk cId="1095634066" sldId="297"/>
            <ac:spMk id="3" creationId="{44980C50-C4CA-4A9D-8E4C-881F4AC518B7}"/>
          </ac:spMkLst>
        </pc:spChg>
        <pc:spChg chg="mod">
          <ac:chgData name="MSFNO Association" userId="S::msfno.association@oslo.msf.org::18932748-f4cf-4ffa-b11e-c90ddddd8474" providerId="AD" clId="Web-{030DF9A5-477C-4F62-B78A-4A7F1AB1DB77}" dt="2020-04-22T16:15:47.181" v="172" actId="14100"/>
          <ac:spMkLst>
            <pc:docMk/>
            <pc:sldMk cId="1095634066" sldId="297"/>
            <ac:spMk id="7" creationId="{A63B03EB-B854-40D5-BA8F-6354112B2088}"/>
          </ac:spMkLst>
        </pc:spChg>
        <pc:picChg chg="mod ord modCrop">
          <ac:chgData name="MSFNO Association" userId="S::msfno.association@oslo.msf.org::18932748-f4cf-4ffa-b11e-c90ddddd8474" providerId="AD" clId="Web-{030DF9A5-477C-4F62-B78A-4A7F1AB1DB77}" dt="2020-04-22T16:13:32.260" v="144"/>
          <ac:picMkLst>
            <pc:docMk/>
            <pc:sldMk cId="1095634066" sldId="297"/>
            <ac:picMk id="4" creationId="{8B269B8D-9676-49EB-BD0C-EDEF2720836E}"/>
          </ac:picMkLst>
        </pc:picChg>
        <pc:picChg chg="add mod ord">
          <ac:chgData name="MSFNO Association" userId="S::msfno.association@oslo.msf.org::18932748-f4cf-4ffa-b11e-c90ddddd8474" providerId="AD" clId="Web-{030DF9A5-477C-4F62-B78A-4A7F1AB1DB77}" dt="2020-04-22T16:13:25.901" v="142"/>
          <ac:picMkLst>
            <pc:docMk/>
            <pc:sldMk cId="1095634066" sldId="297"/>
            <ac:picMk id="5" creationId="{B752FF57-BF5B-4396-87B6-568A22C82B6B}"/>
          </ac:picMkLst>
        </pc:picChg>
        <pc:picChg chg="mod modCrop">
          <ac:chgData name="MSFNO Association" userId="S::msfno.association@oslo.msf.org::18932748-f4cf-4ffa-b11e-c90ddddd8474" providerId="AD" clId="Web-{030DF9A5-477C-4F62-B78A-4A7F1AB1DB77}" dt="2020-04-22T16:13:55.166" v="151" actId="14100"/>
          <ac:picMkLst>
            <pc:docMk/>
            <pc:sldMk cId="1095634066" sldId="297"/>
            <ac:picMk id="8" creationId="{875AC542-4ACC-4C90-9FDA-A5D9E77E7AE9}"/>
          </ac:picMkLst>
        </pc:picChg>
        <pc:picChg chg="add del mod">
          <ac:chgData name="MSFNO Association" userId="S::msfno.association@oslo.msf.org::18932748-f4cf-4ffa-b11e-c90ddddd8474" providerId="AD" clId="Web-{030DF9A5-477C-4F62-B78A-4A7F1AB1DB77}" dt="2020-04-22T16:12:18.088" v="124"/>
          <ac:picMkLst>
            <pc:docMk/>
            <pc:sldMk cId="1095634066" sldId="297"/>
            <ac:picMk id="9" creationId="{4719DD6E-00BE-439F-BEF0-4E2038C338E3}"/>
          </ac:picMkLst>
        </pc:picChg>
        <pc:picChg chg="add mod ord">
          <ac:chgData name="MSFNO Association" userId="S::msfno.association@oslo.msf.org::18932748-f4cf-4ffa-b11e-c90ddddd8474" providerId="AD" clId="Web-{030DF9A5-477C-4F62-B78A-4A7F1AB1DB77}" dt="2020-04-22T16:13:38.963" v="146"/>
          <ac:picMkLst>
            <pc:docMk/>
            <pc:sldMk cId="1095634066" sldId="297"/>
            <ac:picMk id="12" creationId="{035DA940-8BD8-4D68-8658-EC65FD23E42A}"/>
          </ac:picMkLst>
        </pc:picChg>
        <pc:cxnChg chg="mod ord">
          <ac:chgData name="MSFNO Association" userId="S::msfno.association@oslo.msf.org::18932748-f4cf-4ffa-b11e-c90ddddd8474" providerId="AD" clId="Web-{030DF9A5-477C-4F62-B78A-4A7F1AB1DB77}" dt="2020-04-22T16:13:35.635" v="145"/>
          <ac:cxnSpMkLst>
            <pc:docMk/>
            <pc:sldMk cId="1095634066" sldId="297"/>
            <ac:cxnSpMk id="10" creationId="{B0B41330-5B23-440A-97DF-779B818EC51B}"/>
          </ac:cxnSpMkLst>
        </pc:cxnChg>
        <pc:cxnChg chg="add mod">
          <ac:chgData name="MSFNO Association" userId="S::msfno.association@oslo.msf.org::18932748-f4cf-4ffa-b11e-c90ddddd8474" providerId="AD" clId="Web-{030DF9A5-477C-4F62-B78A-4A7F1AB1DB77}" dt="2020-04-22T16:15:43.056" v="171" actId="14100"/>
          <ac:cxnSpMkLst>
            <pc:docMk/>
            <pc:sldMk cId="1095634066" sldId="297"/>
            <ac:cxnSpMk id="14" creationId="{47435DD4-6966-4D9A-A750-64255061F22C}"/>
          </ac:cxnSpMkLst>
        </pc:cxnChg>
        <pc:cxnChg chg="add del mod">
          <ac:chgData name="MSFNO Association" userId="S::msfno.association@oslo.msf.org::18932748-f4cf-4ffa-b11e-c90ddddd8474" providerId="AD" clId="Web-{030DF9A5-477C-4F62-B78A-4A7F1AB1DB77}" dt="2020-04-22T16:15:20.556" v="168"/>
          <ac:cxnSpMkLst>
            <pc:docMk/>
            <pc:sldMk cId="1095634066" sldId="297"/>
            <ac:cxnSpMk id="15" creationId="{F81DE8F5-8087-4AD6-BDD1-C5DD4E329075}"/>
          </ac:cxnSpMkLst>
        </pc:cxnChg>
      </pc:sldChg>
      <pc:sldChg chg="addSp delSp modSp ord">
        <pc:chgData name="MSFNO Association" userId="S::msfno.association@oslo.msf.org::18932748-f4cf-4ffa-b11e-c90ddddd8474" providerId="AD" clId="Web-{030DF9A5-477C-4F62-B78A-4A7F1AB1DB77}" dt="2020-04-22T16:20:03.570" v="212"/>
        <pc:sldMkLst>
          <pc:docMk/>
          <pc:sldMk cId="3670043298" sldId="298"/>
        </pc:sldMkLst>
        <pc:spChg chg="mod">
          <ac:chgData name="MSFNO Association" userId="S::msfno.association@oslo.msf.org::18932748-f4cf-4ffa-b11e-c90ddddd8474" providerId="AD" clId="Web-{030DF9A5-477C-4F62-B78A-4A7F1AB1DB77}" dt="2020-04-22T16:18:32.039" v="194" actId="1076"/>
          <ac:spMkLst>
            <pc:docMk/>
            <pc:sldMk cId="3670043298" sldId="298"/>
            <ac:spMk id="2" creationId="{3CA7F54E-E912-47C8-8A76-D0070B8FC45A}"/>
          </ac:spMkLst>
        </pc:spChg>
        <pc:spChg chg="mod">
          <ac:chgData name="MSFNO Association" userId="S::msfno.association@oslo.msf.org::18932748-f4cf-4ffa-b11e-c90ddddd8474" providerId="AD" clId="Web-{030DF9A5-477C-4F62-B78A-4A7F1AB1DB77}" dt="2020-04-22T16:19:13.211" v="205" actId="1076"/>
          <ac:spMkLst>
            <pc:docMk/>
            <pc:sldMk cId="3670043298" sldId="298"/>
            <ac:spMk id="4" creationId="{655F3057-93B0-4AFA-96D9-2592A44F3675}"/>
          </ac:spMkLst>
        </pc:spChg>
        <pc:spChg chg="del mod">
          <ac:chgData name="MSFNO Association" userId="S::msfno.association@oslo.msf.org::18932748-f4cf-4ffa-b11e-c90ddddd8474" providerId="AD" clId="Web-{030DF9A5-477C-4F62-B78A-4A7F1AB1DB77}" dt="2020-04-22T16:18:58.242" v="198"/>
          <ac:spMkLst>
            <pc:docMk/>
            <pc:sldMk cId="3670043298" sldId="298"/>
            <ac:spMk id="7" creationId="{FBCA8350-1BC7-4BC6-A0BC-BFEDE6BF00CD}"/>
          </ac:spMkLst>
        </pc:spChg>
        <pc:picChg chg="add mod">
          <ac:chgData name="MSFNO Association" userId="S::msfno.association@oslo.msf.org::18932748-f4cf-4ffa-b11e-c90ddddd8474" providerId="AD" clId="Web-{030DF9A5-477C-4F62-B78A-4A7F1AB1DB77}" dt="2020-04-22T16:17:53.040" v="189" actId="14100"/>
          <ac:picMkLst>
            <pc:docMk/>
            <pc:sldMk cId="3670043298" sldId="298"/>
            <ac:picMk id="3" creationId="{1228EDDE-C433-4634-B22C-0DD114007A02}"/>
          </ac:picMkLst>
        </pc:picChg>
        <pc:picChg chg="mod ord modCrop">
          <ac:chgData name="MSFNO Association" userId="S::msfno.association@oslo.msf.org::18932748-f4cf-4ffa-b11e-c90ddddd8474" providerId="AD" clId="Web-{030DF9A5-477C-4F62-B78A-4A7F1AB1DB77}" dt="2020-04-22T16:17:56.258" v="190" actId="14100"/>
          <ac:picMkLst>
            <pc:docMk/>
            <pc:sldMk cId="3670043298" sldId="298"/>
            <ac:picMk id="6" creationId="{3174AA0F-E0E2-45E6-ADD5-C9D86ABB7B9E}"/>
          </ac:picMkLst>
        </pc:picChg>
        <pc:picChg chg="add mod">
          <ac:chgData name="MSFNO Association" userId="S::msfno.association@oslo.msf.org::18932748-f4cf-4ffa-b11e-c90ddddd8474" providerId="AD" clId="Web-{030DF9A5-477C-4F62-B78A-4A7F1AB1DB77}" dt="2020-04-22T16:18:46.805" v="197" actId="14100"/>
          <ac:picMkLst>
            <pc:docMk/>
            <pc:sldMk cId="3670043298" sldId="298"/>
            <ac:picMk id="8" creationId="{E77349B5-9FDA-44C9-8516-C4C44C5FF5ED}"/>
          </ac:picMkLst>
        </pc:picChg>
        <pc:cxnChg chg="add mod">
          <ac:chgData name="MSFNO Association" userId="S::msfno.association@oslo.msf.org::18932748-f4cf-4ffa-b11e-c90ddddd8474" providerId="AD" clId="Web-{030DF9A5-477C-4F62-B78A-4A7F1AB1DB77}" dt="2020-04-22T16:19:57.554" v="211" actId="1076"/>
          <ac:cxnSpMkLst>
            <pc:docMk/>
            <pc:sldMk cId="3670043298" sldId="298"/>
            <ac:cxnSpMk id="11" creationId="{7451025E-19EF-4D48-A390-8B154E0658B7}"/>
          </ac:cxnSpMkLst>
        </pc:cxnChg>
      </pc:sldChg>
      <pc:sldChg chg="modSp">
        <pc:chgData name="MSFNO Association" userId="S::msfno.association@oslo.msf.org::18932748-f4cf-4ffa-b11e-c90ddddd8474" providerId="AD" clId="Web-{030DF9A5-477C-4F62-B78A-4A7F1AB1DB77}" dt="2020-04-22T16:29:42.988" v="319" actId="1076"/>
        <pc:sldMkLst>
          <pc:docMk/>
          <pc:sldMk cId="907523052" sldId="299"/>
        </pc:sldMkLst>
        <pc:spChg chg="mod">
          <ac:chgData name="MSFNO Association" userId="S::msfno.association@oslo.msf.org::18932748-f4cf-4ffa-b11e-c90ddddd8474" providerId="AD" clId="Web-{030DF9A5-477C-4F62-B78A-4A7F1AB1DB77}" dt="2020-04-22T16:29:42.988" v="319" actId="1076"/>
          <ac:spMkLst>
            <pc:docMk/>
            <pc:sldMk cId="907523052" sldId="299"/>
            <ac:spMk id="4" creationId="{74624255-1E46-4EE1-90A1-03BE67A95F6B}"/>
          </ac:spMkLst>
        </pc:spChg>
      </pc:sldChg>
      <pc:sldChg chg="modSp">
        <pc:chgData name="MSFNO Association" userId="S::msfno.association@oslo.msf.org::18932748-f4cf-4ffa-b11e-c90ddddd8474" providerId="AD" clId="Web-{030DF9A5-477C-4F62-B78A-4A7F1AB1DB77}" dt="2020-04-22T16:28:44.879" v="309" actId="1076"/>
        <pc:sldMkLst>
          <pc:docMk/>
          <pc:sldMk cId="3817041991" sldId="303"/>
        </pc:sldMkLst>
        <pc:spChg chg="mod">
          <ac:chgData name="MSFNO Association" userId="S::msfno.association@oslo.msf.org::18932748-f4cf-4ffa-b11e-c90ddddd8474" providerId="AD" clId="Web-{030DF9A5-477C-4F62-B78A-4A7F1AB1DB77}" dt="2020-04-22T16:28:44.879" v="309" actId="1076"/>
          <ac:spMkLst>
            <pc:docMk/>
            <pc:sldMk cId="3817041991" sldId="303"/>
            <ac:spMk id="9" creationId="{00000000-0000-0000-0000-000000000000}"/>
          </ac:spMkLst>
        </pc:spChg>
      </pc:sldChg>
      <pc:sldChg chg="modSp">
        <pc:chgData name="MSFNO Association" userId="S::msfno.association@oslo.msf.org::18932748-f4cf-4ffa-b11e-c90ddddd8474" providerId="AD" clId="Web-{030DF9A5-477C-4F62-B78A-4A7F1AB1DB77}" dt="2020-04-22T16:29:25.113" v="318" actId="14100"/>
        <pc:sldMkLst>
          <pc:docMk/>
          <pc:sldMk cId="1492173190" sldId="308"/>
        </pc:sldMkLst>
        <pc:spChg chg="mod">
          <ac:chgData name="MSFNO Association" userId="S::msfno.association@oslo.msf.org::18932748-f4cf-4ffa-b11e-c90ddddd8474" providerId="AD" clId="Web-{030DF9A5-477C-4F62-B78A-4A7F1AB1DB77}" dt="2020-04-22T16:29:25.113" v="318" actId="14100"/>
          <ac:spMkLst>
            <pc:docMk/>
            <pc:sldMk cId="1492173190" sldId="308"/>
            <ac:spMk id="3" creationId="{00000000-0000-0000-0000-000000000000}"/>
          </ac:spMkLst>
        </pc:spChg>
      </pc:sldChg>
      <pc:sldChg chg="modSp">
        <pc:chgData name="MSFNO Association" userId="S::msfno.association@oslo.msf.org::18932748-f4cf-4ffa-b11e-c90ddddd8474" providerId="AD" clId="Web-{030DF9A5-477C-4F62-B78A-4A7F1AB1DB77}" dt="2020-04-22T16:29:18.129" v="317" actId="1076"/>
        <pc:sldMkLst>
          <pc:docMk/>
          <pc:sldMk cId="1060465139" sldId="309"/>
        </pc:sldMkLst>
        <pc:spChg chg="mod">
          <ac:chgData name="MSFNO Association" userId="S::msfno.association@oslo.msf.org::18932748-f4cf-4ffa-b11e-c90ddddd8474" providerId="AD" clId="Web-{030DF9A5-477C-4F62-B78A-4A7F1AB1DB77}" dt="2020-04-22T16:29:18.129" v="317" actId="1076"/>
          <ac:spMkLst>
            <pc:docMk/>
            <pc:sldMk cId="1060465139" sldId="309"/>
            <ac:spMk id="3" creationId="{00000000-0000-0000-0000-000000000000}"/>
          </ac:spMkLst>
        </pc:spChg>
      </pc:sldChg>
      <pc:sldChg chg="add del replId">
        <pc:chgData name="MSFNO Association" userId="S::msfno.association@oslo.msf.org::18932748-f4cf-4ffa-b11e-c90ddddd8474" providerId="AD" clId="Web-{030DF9A5-477C-4F62-B78A-4A7F1AB1DB77}" dt="2020-04-22T16:16:00.806" v="173"/>
        <pc:sldMkLst>
          <pc:docMk/>
          <pc:sldMk cId="1012099832" sldId="310"/>
        </pc:sldMkLst>
      </pc:sldChg>
      <pc:sldChg chg="add del replId">
        <pc:chgData name="MSFNO Association" userId="S::msfno.association@oslo.msf.org::18932748-f4cf-4ffa-b11e-c90ddddd8474" providerId="AD" clId="Web-{030DF9A5-477C-4F62-B78A-4A7F1AB1DB77}" dt="2020-04-22T16:28:25.645" v="308"/>
        <pc:sldMkLst>
          <pc:docMk/>
          <pc:sldMk cId="1185501745" sldId="310"/>
        </pc:sldMkLst>
      </pc:sldChg>
      <pc:sldChg chg="modSp del">
        <pc:chgData name="MSFNO Association" userId="S::msfno.association@oslo.msf.org::18932748-f4cf-4ffa-b11e-c90ddddd8474" providerId="AD" clId="Web-{030DF9A5-477C-4F62-B78A-4A7F1AB1DB77}" dt="2020-04-22T16:02:47.467" v="40"/>
        <pc:sldMkLst>
          <pc:docMk/>
          <pc:sldMk cId="1584129543" sldId="310"/>
        </pc:sldMkLst>
        <pc:spChg chg="mod">
          <ac:chgData name="MSFNO Association" userId="S::msfno.association@oslo.msf.org::18932748-f4cf-4ffa-b11e-c90ddddd8474" providerId="AD" clId="Web-{030DF9A5-477C-4F62-B78A-4A7F1AB1DB77}" dt="2020-04-22T16:02:27.920" v="30" actId="20577"/>
          <ac:spMkLst>
            <pc:docMk/>
            <pc:sldMk cId="1584129543" sldId="310"/>
            <ac:spMk id="2" creationId="{65BA707F-D34B-4C08-979E-CD08716BEC63}"/>
          </ac:spMkLst>
        </pc:spChg>
        <pc:spChg chg="mod">
          <ac:chgData name="MSFNO Association" userId="S::msfno.association@oslo.msf.org::18932748-f4cf-4ffa-b11e-c90ddddd8474" providerId="AD" clId="Web-{030DF9A5-477C-4F62-B78A-4A7F1AB1DB77}" dt="2020-04-22T16:02:35.326" v="35" actId="20577"/>
          <ac:spMkLst>
            <pc:docMk/>
            <pc:sldMk cId="1584129543" sldId="310"/>
            <ac:spMk id="3" creationId="{44980C50-C4CA-4A9D-8E4C-881F4AC518B7}"/>
          </ac:spMkLst>
        </pc:spChg>
        <pc:spChg chg="mod">
          <ac:chgData name="MSFNO Association" userId="S::msfno.association@oslo.msf.org::18932748-f4cf-4ffa-b11e-c90ddddd8474" providerId="AD" clId="Web-{030DF9A5-477C-4F62-B78A-4A7F1AB1DB77}" dt="2020-04-22T16:02:39.748" v="38" actId="20577"/>
          <ac:spMkLst>
            <pc:docMk/>
            <pc:sldMk cId="1584129543" sldId="310"/>
            <ac:spMk id="7" creationId="{A63B03EB-B854-40D5-BA8F-6354112B2088}"/>
          </ac:spMkLst>
        </pc:spChg>
      </pc:sldChg>
    </pc:docChg>
  </pc:docChgLst>
  <pc:docChgLst>
    <pc:chgData name="Sylvie Leveau" userId="b2981427-b5cf-499d-8b27-ab81c8c9fd85" providerId="ADAL" clId="{3858B963-8181-4F36-B861-F00C7D392536}"/>
    <pc:docChg chg="modSld">
      <pc:chgData name="Sylvie Leveau" userId="b2981427-b5cf-499d-8b27-ab81c8c9fd85" providerId="ADAL" clId="{3858B963-8181-4F36-B861-F00C7D392536}" dt="2020-04-23T11:39:57.637" v="68" actId="164"/>
      <pc:docMkLst>
        <pc:docMk/>
      </pc:docMkLst>
      <pc:sldChg chg="addSp modSp mod">
        <pc:chgData name="Sylvie Leveau" userId="b2981427-b5cf-499d-8b27-ab81c8c9fd85" providerId="ADAL" clId="{3858B963-8181-4F36-B861-F00C7D392536}" dt="2020-04-22T16:57:31.929" v="33" actId="1037"/>
        <pc:sldMkLst>
          <pc:docMk/>
          <pc:sldMk cId="2348512027" sldId="259"/>
        </pc:sldMkLst>
        <pc:picChg chg="add mod">
          <ac:chgData name="Sylvie Leveau" userId="b2981427-b5cf-499d-8b27-ab81c8c9fd85" providerId="ADAL" clId="{3858B963-8181-4F36-B861-F00C7D392536}" dt="2020-04-22T16:57:31.929" v="33" actId="1037"/>
          <ac:picMkLst>
            <pc:docMk/>
            <pc:sldMk cId="2348512027" sldId="259"/>
            <ac:picMk id="19" creationId="{82E0F7C1-2039-4C66-AFFC-84FB66EE61CA}"/>
          </ac:picMkLst>
        </pc:picChg>
      </pc:sldChg>
      <pc:sldChg chg="addSp modSp mod">
        <pc:chgData name="Sylvie Leveau" userId="b2981427-b5cf-499d-8b27-ab81c8c9fd85" providerId="ADAL" clId="{3858B963-8181-4F36-B861-F00C7D392536}" dt="2020-04-23T11:39:57.637" v="68" actId="164"/>
        <pc:sldMkLst>
          <pc:docMk/>
          <pc:sldMk cId="1161154218" sldId="287"/>
        </pc:sldMkLst>
        <pc:grpChg chg="add mod">
          <ac:chgData name="Sylvie Leveau" userId="b2981427-b5cf-499d-8b27-ab81c8c9fd85" providerId="ADAL" clId="{3858B963-8181-4F36-B861-F00C7D392536}" dt="2020-04-23T11:39:57.637" v="68" actId="164"/>
          <ac:grpSpMkLst>
            <pc:docMk/>
            <pc:sldMk cId="1161154218" sldId="287"/>
            <ac:grpSpMk id="7" creationId="{D781410B-0F01-487C-B54B-2929122A381B}"/>
          </ac:grpSpMkLst>
        </pc:grpChg>
        <pc:picChg chg="mod">
          <ac:chgData name="Sylvie Leveau" userId="b2981427-b5cf-499d-8b27-ab81c8c9fd85" providerId="ADAL" clId="{3858B963-8181-4F36-B861-F00C7D392536}" dt="2020-04-23T11:39:57.637" v="68" actId="164"/>
          <ac:picMkLst>
            <pc:docMk/>
            <pc:sldMk cId="1161154218" sldId="287"/>
            <ac:picMk id="5" creationId="{1E463B2C-C5AD-41BF-81ED-07630023C3B8}"/>
          </ac:picMkLst>
        </pc:picChg>
        <pc:picChg chg="mod">
          <ac:chgData name="Sylvie Leveau" userId="b2981427-b5cf-499d-8b27-ab81c8c9fd85" providerId="ADAL" clId="{3858B963-8181-4F36-B861-F00C7D392536}" dt="2020-04-23T11:39:57.637" v="68" actId="164"/>
          <ac:picMkLst>
            <pc:docMk/>
            <pc:sldMk cId="1161154218" sldId="287"/>
            <ac:picMk id="8" creationId="{00000000-0000-0000-0000-000000000000}"/>
          </ac:picMkLst>
        </pc:picChg>
        <pc:picChg chg="add mod">
          <ac:chgData name="Sylvie Leveau" userId="b2981427-b5cf-499d-8b27-ab81c8c9fd85" providerId="ADAL" clId="{3858B963-8181-4F36-B861-F00C7D392536}" dt="2020-04-23T11:39:57.637" v="68" actId="164"/>
          <ac:picMkLst>
            <pc:docMk/>
            <pc:sldMk cId="1161154218" sldId="287"/>
            <ac:picMk id="9" creationId="{E98E0769-0B4E-430B-B46D-E18759ADF92F}"/>
          </ac:picMkLst>
        </pc:picChg>
      </pc:sldChg>
      <pc:sldChg chg="addSp modSp mod">
        <pc:chgData name="Sylvie Leveau" userId="b2981427-b5cf-499d-8b27-ab81c8c9fd85" providerId="ADAL" clId="{3858B963-8181-4F36-B861-F00C7D392536}" dt="2020-04-22T17:00:24.740" v="67" actId="20577"/>
        <pc:sldMkLst>
          <pc:docMk/>
          <pc:sldMk cId="512613197" sldId="302"/>
        </pc:sldMkLst>
        <pc:spChg chg="mod">
          <ac:chgData name="Sylvie Leveau" userId="b2981427-b5cf-499d-8b27-ab81c8c9fd85" providerId="ADAL" clId="{3858B963-8181-4F36-B861-F00C7D392536}" dt="2020-04-22T17:00:24.740" v="67" actId="20577"/>
          <ac:spMkLst>
            <pc:docMk/>
            <pc:sldMk cId="512613197" sldId="302"/>
            <ac:spMk id="5" creationId="{6CD2BBD2-8D1B-49D3-A432-694C84C5B7ED}"/>
          </ac:spMkLst>
        </pc:spChg>
        <pc:picChg chg="add mod">
          <ac:chgData name="Sylvie Leveau" userId="b2981427-b5cf-499d-8b27-ab81c8c9fd85" providerId="ADAL" clId="{3858B963-8181-4F36-B861-F00C7D392536}" dt="2020-04-22T16:56:33.653" v="20" actId="1076"/>
          <ac:picMkLst>
            <pc:docMk/>
            <pc:sldMk cId="512613197" sldId="302"/>
            <ac:picMk id="9" creationId="{5198B1F2-0423-4B16-9300-07C3A499D622}"/>
          </ac:picMkLst>
        </pc:picChg>
      </pc:sldChg>
      <pc:sldChg chg="addSp modSp mod">
        <pc:chgData name="Sylvie Leveau" userId="b2981427-b5cf-499d-8b27-ab81c8c9fd85" providerId="ADAL" clId="{3858B963-8181-4F36-B861-F00C7D392536}" dt="2020-04-22T16:56:51.118" v="22" actId="1076"/>
        <pc:sldMkLst>
          <pc:docMk/>
          <pc:sldMk cId="3817041991" sldId="303"/>
        </pc:sldMkLst>
        <pc:picChg chg="add mod">
          <ac:chgData name="Sylvie Leveau" userId="b2981427-b5cf-499d-8b27-ab81c8c9fd85" providerId="ADAL" clId="{3858B963-8181-4F36-B861-F00C7D392536}" dt="2020-04-22T16:54:45.903" v="18" actId="1036"/>
          <ac:picMkLst>
            <pc:docMk/>
            <pc:sldMk cId="3817041991" sldId="303"/>
            <ac:picMk id="2" creationId="{B99D97B2-CA2F-4275-AC94-3974A773B82B}"/>
          </ac:picMkLst>
        </pc:picChg>
        <pc:picChg chg="add mod">
          <ac:chgData name="Sylvie Leveau" userId="b2981427-b5cf-499d-8b27-ab81c8c9fd85" providerId="ADAL" clId="{3858B963-8181-4F36-B861-F00C7D392536}" dt="2020-04-22T16:54:39.960" v="13" actId="1035"/>
          <ac:picMkLst>
            <pc:docMk/>
            <pc:sldMk cId="3817041991" sldId="303"/>
            <ac:picMk id="10" creationId="{618AA904-7011-4116-B589-29D941260770}"/>
          </ac:picMkLst>
        </pc:picChg>
        <pc:picChg chg="add mod">
          <ac:chgData name="Sylvie Leveau" userId="b2981427-b5cf-499d-8b27-ab81c8c9fd85" providerId="ADAL" clId="{3858B963-8181-4F36-B861-F00C7D392536}" dt="2020-04-22T16:56:51.118" v="22" actId="1076"/>
          <ac:picMkLst>
            <pc:docMk/>
            <pc:sldMk cId="3817041991" sldId="303"/>
            <ac:picMk id="11" creationId="{97A2ACC6-B022-4FF0-B7B6-76BB7672CAD5}"/>
          </ac:picMkLst>
        </pc:picChg>
      </pc:sldChg>
      <pc:sldChg chg="addSp">
        <pc:chgData name="Sylvie Leveau" userId="b2981427-b5cf-499d-8b27-ab81c8c9fd85" providerId="ADAL" clId="{3858B963-8181-4F36-B861-F00C7D392536}" dt="2020-04-22T16:57:05.459" v="23"/>
        <pc:sldMkLst>
          <pc:docMk/>
          <pc:sldMk cId="1060465139" sldId="309"/>
        </pc:sldMkLst>
        <pc:picChg chg="add">
          <ac:chgData name="Sylvie Leveau" userId="b2981427-b5cf-499d-8b27-ab81c8c9fd85" providerId="ADAL" clId="{3858B963-8181-4F36-B861-F00C7D392536}" dt="2020-04-22T16:57:05.459" v="23"/>
          <ac:picMkLst>
            <pc:docMk/>
            <pc:sldMk cId="1060465139" sldId="309"/>
            <ac:picMk id="8" creationId="{87A50423-B24F-47F5-B2A8-E62582134B85}"/>
          </ac:picMkLst>
        </pc:picChg>
      </pc:sldChg>
    </pc:docChg>
  </pc:docChgLst>
  <pc:docChgLst>
    <pc:chgData name="MSFNO Association" userId="S::msfno.association@oslo.msf.org::18932748-f4cf-4ffa-b11e-c90ddddd8474" providerId="AD" clId="Web-{903C3019-75EF-437E-ABF3-F310D956254E}"/>
    <pc:docChg chg="modSld">
      <pc:chgData name="MSFNO Association" userId="S::msfno.association@oslo.msf.org::18932748-f4cf-4ffa-b11e-c90ddddd8474" providerId="AD" clId="Web-{903C3019-75EF-437E-ABF3-F310D956254E}" dt="2020-04-22T14:38:56.844" v="31" actId="1076"/>
      <pc:docMkLst>
        <pc:docMk/>
      </pc:docMkLst>
      <pc:sldChg chg="addSp modSp">
        <pc:chgData name="MSFNO Association" userId="S::msfno.association@oslo.msf.org::18932748-f4cf-4ffa-b11e-c90ddddd8474" providerId="AD" clId="Web-{903C3019-75EF-437E-ABF3-F310D956254E}" dt="2020-04-22T14:38:56.844" v="31" actId="1076"/>
        <pc:sldMkLst>
          <pc:docMk/>
          <pc:sldMk cId="1161154218" sldId="287"/>
        </pc:sldMkLst>
        <pc:spChg chg="mod">
          <ac:chgData name="MSFNO Association" userId="S::msfno.association@oslo.msf.org::18932748-f4cf-4ffa-b11e-c90ddddd8474" providerId="AD" clId="Web-{903C3019-75EF-437E-ABF3-F310D956254E}" dt="2020-04-22T14:38:14.327" v="22" actId="1076"/>
          <ac:spMkLst>
            <pc:docMk/>
            <pc:sldMk cId="1161154218" sldId="287"/>
            <ac:spMk id="2" creationId="{33A29826-DF8E-4163-85EA-DB6A7B41D563}"/>
          </ac:spMkLst>
        </pc:spChg>
        <pc:spChg chg="mod">
          <ac:chgData name="MSFNO Association" userId="S::msfno.association@oslo.msf.org::18932748-f4cf-4ffa-b11e-c90ddddd8474" providerId="AD" clId="Web-{903C3019-75EF-437E-ABF3-F310D956254E}" dt="2020-04-22T14:38:19.640" v="23" actId="14100"/>
          <ac:spMkLst>
            <pc:docMk/>
            <pc:sldMk cId="1161154218" sldId="287"/>
            <ac:spMk id="3" creationId="{00000000-0000-0000-0000-000000000000}"/>
          </ac:spMkLst>
        </pc:spChg>
        <pc:picChg chg="add mod">
          <ac:chgData name="MSFNO Association" userId="S::msfno.association@oslo.msf.org::18932748-f4cf-4ffa-b11e-c90ddddd8474" providerId="AD" clId="Web-{903C3019-75EF-437E-ABF3-F310D956254E}" dt="2020-04-22T14:38:47.219" v="28" actId="1076"/>
          <ac:picMkLst>
            <pc:docMk/>
            <pc:sldMk cId="1161154218" sldId="287"/>
            <ac:picMk id="5" creationId="{1E463B2C-C5AD-41BF-81ED-07630023C3B8}"/>
          </ac:picMkLst>
        </pc:picChg>
        <pc:picChg chg="mod ord modCrop">
          <ac:chgData name="MSFNO Association" userId="S::msfno.association@oslo.msf.org::18932748-f4cf-4ffa-b11e-c90ddddd8474" providerId="AD" clId="Web-{903C3019-75EF-437E-ABF3-F310D956254E}" dt="2020-04-22T14:38:56.844" v="31" actId="1076"/>
          <ac:picMkLst>
            <pc:docMk/>
            <pc:sldMk cId="1161154218" sldId="287"/>
            <ac:picMk id="8" creationId="{00000000-0000-0000-0000-000000000000}"/>
          </ac:picMkLst>
        </pc:picChg>
      </pc:sldChg>
    </pc:docChg>
  </pc:docChgLst>
  <pc:docChgLst>
    <pc:chgData name="MSFNO Association" userId="S::msfno.association@oslo.msf.org::18932748-f4cf-4ffa-b11e-c90ddddd8474" providerId="AD" clId="Web-{E0978199-AE1F-4634-8F75-71AB872A8611}"/>
    <pc:docChg chg="modSld">
      <pc:chgData name="MSFNO Association" userId="S::msfno.association@oslo.msf.org::18932748-f4cf-4ffa-b11e-c90ddddd8474" providerId="AD" clId="Web-{E0978199-AE1F-4634-8F75-71AB872A8611}" dt="2020-04-22T13:55:40.566" v="24" actId="1076"/>
      <pc:docMkLst>
        <pc:docMk/>
      </pc:docMkLst>
      <pc:sldChg chg="modSp">
        <pc:chgData name="MSFNO Association" userId="S::msfno.association@oslo.msf.org::18932748-f4cf-4ffa-b11e-c90ddddd8474" providerId="AD" clId="Web-{E0978199-AE1F-4634-8F75-71AB872A8611}" dt="2020-04-22T13:52:31.534" v="0"/>
        <pc:sldMkLst>
          <pc:docMk/>
          <pc:sldMk cId="512613197" sldId="302"/>
        </pc:sldMkLst>
        <pc:spChg chg="mod">
          <ac:chgData name="MSFNO Association" userId="S::msfno.association@oslo.msf.org::18932748-f4cf-4ffa-b11e-c90ddddd8474" providerId="AD" clId="Web-{E0978199-AE1F-4634-8F75-71AB872A8611}" dt="2020-04-22T13:52:31.534" v="0"/>
          <ac:spMkLst>
            <pc:docMk/>
            <pc:sldMk cId="512613197" sldId="302"/>
            <ac:spMk id="13" creationId="{DB7D52C7-12AF-4AB5-B5F9-931D2169E4FE}"/>
          </ac:spMkLst>
        </pc:spChg>
      </pc:sldChg>
      <pc:sldChg chg="addSp delSp modSp">
        <pc:chgData name="MSFNO Association" userId="S::msfno.association@oslo.msf.org::18932748-f4cf-4ffa-b11e-c90ddddd8474" providerId="AD" clId="Web-{E0978199-AE1F-4634-8F75-71AB872A8611}" dt="2020-04-22T13:54:41.878" v="22"/>
        <pc:sldMkLst>
          <pc:docMk/>
          <pc:sldMk cId="3817041991" sldId="303"/>
        </pc:sldMkLst>
        <pc:spChg chg="add del mod">
          <ac:chgData name="MSFNO Association" userId="S::msfno.association@oslo.msf.org::18932748-f4cf-4ffa-b11e-c90ddddd8474" providerId="AD" clId="Web-{E0978199-AE1F-4634-8F75-71AB872A8611}" dt="2020-04-22T13:54:41.878" v="22"/>
          <ac:spMkLst>
            <pc:docMk/>
            <pc:sldMk cId="3817041991" sldId="303"/>
            <ac:spMk id="6" creationId="{822965E2-7753-43E9-804D-33849CF5C013}"/>
          </ac:spMkLst>
        </pc:spChg>
        <pc:spChg chg="mod">
          <ac:chgData name="MSFNO Association" userId="S::msfno.association@oslo.msf.org::18932748-f4cf-4ffa-b11e-c90ddddd8474" providerId="AD" clId="Web-{E0978199-AE1F-4634-8F75-71AB872A8611}" dt="2020-04-22T13:54:34.800" v="19" actId="20577"/>
          <ac:spMkLst>
            <pc:docMk/>
            <pc:sldMk cId="3817041991" sldId="303"/>
            <ac:spMk id="7" creationId="{EB5C1E07-D91C-4040-B1F4-EFF1F93C6B88}"/>
          </ac:spMkLst>
        </pc:spChg>
        <pc:spChg chg="mod">
          <ac:chgData name="MSFNO Association" userId="S::msfno.association@oslo.msf.org::18932748-f4cf-4ffa-b11e-c90ddddd8474" providerId="AD" clId="Web-{E0978199-AE1F-4634-8F75-71AB872A8611}" dt="2020-04-22T13:54:26.785" v="18" actId="14100"/>
          <ac:spMkLst>
            <pc:docMk/>
            <pc:sldMk cId="3817041991" sldId="303"/>
            <ac:spMk id="9" creationId="{00000000-0000-0000-0000-000000000000}"/>
          </ac:spMkLst>
        </pc:spChg>
      </pc:sldChg>
      <pc:sldChg chg="addSp delSp modSp">
        <pc:chgData name="MSFNO Association" userId="S::msfno.association@oslo.msf.org::18932748-f4cf-4ffa-b11e-c90ddddd8474" providerId="AD" clId="Web-{E0978199-AE1F-4634-8F75-71AB872A8611}" dt="2020-04-22T13:55:40.566" v="24" actId="1076"/>
        <pc:sldMkLst>
          <pc:docMk/>
          <pc:sldMk cId="622336227" sldId="304"/>
        </pc:sldMkLst>
        <pc:spChg chg="add del mod">
          <ac:chgData name="MSFNO Association" userId="S::msfno.association@oslo.msf.org::18932748-f4cf-4ffa-b11e-c90ddddd8474" providerId="AD" clId="Web-{E0978199-AE1F-4634-8F75-71AB872A8611}" dt="2020-04-22T13:53:06.253" v="5"/>
          <ac:spMkLst>
            <pc:docMk/>
            <pc:sldMk cId="622336227" sldId="304"/>
            <ac:spMk id="2" creationId="{95C08EC9-665A-4060-9AEC-20FE000A4BEF}"/>
          </ac:spMkLst>
        </pc:spChg>
        <pc:spChg chg="mod">
          <ac:chgData name="MSFNO Association" userId="S::msfno.association@oslo.msf.org::18932748-f4cf-4ffa-b11e-c90ddddd8474" providerId="AD" clId="Web-{E0978199-AE1F-4634-8F75-71AB872A8611}" dt="2020-04-22T13:54:00.972" v="17" actId="1076"/>
          <ac:spMkLst>
            <pc:docMk/>
            <pc:sldMk cId="622336227" sldId="304"/>
            <ac:spMk id="33" creationId="{38B36625-2716-424A-BF99-ABE8D46E9B5A}"/>
          </ac:spMkLst>
        </pc:spChg>
        <pc:spChg chg="mod">
          <ac:chgData name="MSFNO Association" userId="S::msfno.association@oslo.msf.org::18932748-f4cf-4ffa-b11e-c90ddddd8474" providerId="AD" clId="Web-{E0978199-AE1F-4634-8F75-71AB872A8611}" dt="2020-04-22T13:53:11.066" v="6" actId="1076"/>
          <ac:spMkLst>
            <pc:docMk/>
            <pc:sldMk cId="622336227" sldId="304"/>
            <ac:spMk id="56" creationId="{E0A62AE8-D391-485B-A5BD-BAC583662C25}"/>
          </ac:spMkLst>
        </pc:spChg>
        <pc:picChg chg="mod modCrop">
          <ac:chgData name="MSFNO Association" userId="S::msfno.association@oslo.msf.org::18932748-f4cf-4ffa-b11e-c90ddddd8474" providerId="AD" clId="Web-{E0978199-AE1F-4634-8F75-71AB872A8611}" dt="2020-04-22T13:55:40.566" v="24" actId="1076"/>
          <ac:picMkLst>
            <pc:docMk/>
            <pc:sldMk cId="622336227" sldId="304"/>
            <ac:picMk id="35" creationId="{9A1CCA56-E3ED-43E8-AE0C-31E04AC3578B}"/>
          </ac:picMkLst>
        </pc:picChg>
      </pc:sldChg>
    </pc:docChg>
  </pc:docChgLst>
  <pc:docChgLst>
    <pc:chgData name="MSFNO Association" userId="S::msfno.association@oslo.msf.org::18932748-f4cf-4ffa-b11e-c90ddddd8474" providerId="AD" clId="Web-{90D93C7F-6E76-445A-9678-5F381ADEFBA8}"/>
    <pc:docChg chg="addSld delSld modSld sldOrd">
      <pc:chgData name="MSFNO Association" userId="S::msfno.association@oslo.msf.org::18932748-f4cf-4ffa-b11e-c90ddddd8474" providerId="AD" clId="Web-{90D93C7F-6E76-445A-9678-5F381ADEFBA8}" dt="2020-04-22T14:57:39.393" v="185"/>
      <pc:docMkLst>
        <pc:docMk/>
      </pc:docMkLst>
      <pc:sldChg chg="addSp delSp modSp">
        <pc:chgData name="MSFNO Association" userId="S::msfno.association@oslo.msf.org::18932748-f4cf-4ffa-b11e-c90ddddd8474" providerId="AD" clId="Web-{90D93C7F-6E76-445A-9678-5F381ADEFBA8}" dt="2020-04-22T14:45:12.841" v="35" actId="1076"/>
        <pc:sldMkLst>
          <pc:docMk/>
          <pc:sldMk cId="1161154218" sldId="287"/>
        </pc:sldMkLst>
        <pc:spChg chg="del mod">
          <ac:chgData name="MSFNO Association" userId="S::msfno.association@oslo.msf.org::18932748-f4cf-4ffa-b11e-c90ddddd8474" providerId="AD" clId="Web-{90D93C7F-6E76-445A-9678-5F381ADEFBA8}" dt="2020-04-22T14:43:10.465" v="24"/>
          <ac:spMkLst>
            <pc:docMk/>
            <pc:sldMk cId="1161154218" sldId="287"/>
            <ac:spMk id="2" creationId="{33A29826-DF8E-4163-85EA-DB6A7B41D563}"/>
          </ac:spMkLst>
        </pc:spChg>
        <pc:spChg chg="mod">
          <ac:chgData name="MSFNO Association" userId="S::msfno.association@oslo.msf.org::18932748-f4cf-4ffa-b11e-c90ddddd8474" providerId="AD" clId="Web-{90D93C7F-6E76-445A-9678-5F381ADEFBA8}" dt="2020-04-22T14:44:34.887" v="33" actId="14100"/>
          <ac:spMkLst>
            <pc:docMk/>
            <pc:sldMk cId="1161154218" sldId="287"/>
            <ac:spMk id="3" creationId="{00000000-0000-0000-0000-000000000000}"/>
          </ac:spMkLst>
        </pc:spChg>
        <pc:spChg chg="mod">
          <ac:chgData name="MSFNO Association" userId="S::msfno.association@oslo.msf.org::18932748-f4cf-4ffa-b11e-c90ddddd8474" providerId="AD" clId="Web-{90D93C7F-6E76-445A-9678-5F381ADEFBA8}" dt="2020-04-22T14:45:12.841" v="35" actId="1076"/>
          <ac:spMkLst>
            <pc:docMk/>
            <pc:sldMk cId="1161154218" sldId="287"/>
            <ac:spMk id="4" creationId="{71458AB6-DD88-4363-9DA3-B375E8D8C6F0}"/>
          </ac:spMkLst>
        </pc:spChg>
        <pc:picChg chg="add mod">
          <ac:chgData name="MSFNO Association" userId="S::msfno.association@oslo.msf.org::18932748-f4cf-4ffa-b11e-c90ddddd8474" providerId="AD" clId="Web-{90D93C7F-6E76-445A-9678-5F381ADEFBA8}" dt="2020-04-22T14:44:09.153" v="27" actId="14100"/>
          <ac:picMkLst>
            <pc:docMk/>
            <pc:sldMk cId="1161154218" sldId="287"/>
            <ac:picMk id="6" creationId="{0C35A98F-E133-42CF-8B71-2D071686F395}"/>
          </ac:picMkLst>
        </pc:picChg>
        <pc:picChg chg="mod">
          <ac:chgData name="MSFNO Association" userId="S::msfno.association@oslo.msf.org::18932748-f4cf-4ffa-b11e-c90ddddd8474" providerId="AD" clId="Web-{90D93C7F-6E76-445A-9678-5F381ADEFBA8}" dt="2020-04-22T14:45:10.012" v="34" actId="1076"/>
          <ac:picMkLst>
            <pc:docMk/>
            <pc:sldMk cId="1161154218" sldId="287"/>
            <ac:picMk id="8" creationId="{00000000-0000-0000-0000-000000000000}"/>
          </ac:picMkLst>
        </pc:picChg>
      </pc:sldChg>
      <pc:sldChg chg="del">
        <pc:chgData name="MSFNO Association" userId="S::msfno.association@oslo.msf.org::18932748-f4cf-4ffa-b11e-c90ddddd8474" providerId="AD" clId="Web-{90D93C7F-6E76-445A-9678-5F381ADEFBA8}" dt="2020-04-22T14:56:26.908" v="178"/>
        <pc:sldMkLst>
          <pc:docMk/>
          <pc:sldMk cId="2605270593" sldId="288"/>
        </pc:sldMkLst>
      </pc:sldChg>
      <pc:sldChg chg="modSp">
        <pc:chgData name="MSFNO Association" userId="S::msfno.association@oslo.msf.org::18932748-f4cf-4ffa-b11e-c90ddddd8474" providerId="AD" clId="Web-{90D93C7F-6E76-445A-9678-5F381ADEFBA8}" dt="2020-04-22T14:57:39.393" v="185"/>
        <pc:sldMkLst>
          <pc:docMk/>
          <pc:sldMk cId="3817041991" sldId="303"/>
        </pc:sldMkLst>
        <pc:picChg chg="mod modCrop">
          <ac:chgData name="MSFNO Association" userId="S::msfno.association@oslo.msf.org::18932748-f4cf-4ffa-b11e-c90ddddd8474" providerId="AD" clId="Web-{90D93C7F-6E76-445A-9678-5F381ADEFBA8}" dt="2020-04-22T14:57:39.393" v="185"/>
          <ac:picMkLst>
            <pc:docMk/>
            <pc:sldMk cId="3817041991" sldId="303"/>
            <ac:picMk id="5" creationId="{98CF8C4B-03DC-4F72-875F-26A9D52FADE1}"/>
          </ac:picMkLst>
        </pc:picChg>
      </pc:sldChg>
      <pc:sldChg chg="addSp delSp modSp">
        <pc:chgData name="MSFNO Association" userId="S::msfno.association@oslo.msf.org::18932748-f4cf-4ffa-b11e-c90ddddd8474" providerId="AD" clId="Web-{90D93C7F-6E76-445A-9678-5F381ADEFBA8}" dt="2020-04-22T14:42:28.839" v="16" actId="1076"/>
        <pc:sldMkLst>
          <pc:docMk/>
          <pc:sldMk cId="622336227" sldId="304"/>
        </pc:sldMkLst>
        <pc:spChg chg="del mod">
          <ac:chgData name="MSFNO Association" userId="S::msfno.association@oslo.msf.org::18932748-f4cf-4ffa-b11e-c90ddddd8474" providerId="AD" clId="Web-{90D93C7F-6E76-445A-9678-5F381ADEFBA8}" dt="2020-04-22T14:42:19.511" v="14"/>
          <ac:spMkLst>
            <pc:docMk/>
            <pc:sldMk cId="622336227" sldId="304"/>
            <ac:spMk id="56" creationId="{E0A62AE8-D391-485B-A5BD-BAC583662C25}"/>
          </ac:spMkLst>
        </pc:spChg>
        <pc:picChg chg="add mod">
          <ac:chgData name="MSFNO Association" userId="S::msfno.association@oslo.msf.org::18932748-f4cf-4ffa-b11e-c90ddddd8474" providerId="AD" clId="Web-{90D93C7F-6E76-445A-9678-5F381ADEFBA8}" dt="2020-04-22T14:42:24.199" v="15" actId="1076"/>
          <ac:picMkLst>
            <pc:docMk/>
            <pc:sldMk cId="622336227" sldId="304"/>
            <ac:picMk id="2" creationId="{3955B703-2C0E-4B30-8C36-CC4136884A7E}"/>
          </ac:picMkLst>
        </pc:picChg>
        <pc:picChg chg="mod ord">
          <ac:chgData name="MSFNO Association" userId="S::msfno.association@oslo.msf.org::18932748-f4cf-4ffa-b11e-c90ddddd8474" providerId="AD" clId="Web-{90D93C7F-6E76-445A-9678-5F381ADEFBA8}" dt="2020-04-22T14:42:28.839" v="16" actId="1076"/>
          <ac:picMkLst>
            <pc:docMk/>
            <pc:sldMk cId="622336227" sldId="304"/>
            <ac:picMk id="35" creationId="{9A1CCA56-E3ED-43E8-AE0C-31E04AC3578B}"/>
          </ac:picMkLst>
        </pc:picChg>
      </pc:sldChg>
      <pc:sldChg chg="addSp delSp modSp ord">
        <pc:chgData name="MSFNO Association" userId="S::msfno.association@oslo.msf.org::18932748-f4cf-4ffa-b11e-c90ddddd8474" providerId="AD" clId="Web-{90D93C7F-6E76-445A-9678-5F381ADEFBA8}" dt="2020-04-22T14:56:11.596" v="177" actId="1076"/>
        <pc:sldMkLst>
          <pc:docMk/>
          <pc:sldMk cId="1492173190" sldId="308"/>
        </pc:sldMkLst>
        <pc:spChg chg="mod">
          <ac:chgData name="MSFNO Association" userId="S::msfno.association@oslo.msf.org::18932748-f4cf-4ffa-b11e-c90ddddd8474" providerId="AD" clId="Web-{90D93C7F-6E76-445A-9678-5F381ADEFBA8}" dt="2020-04-22T14:55:04.783" v="161" actId="1076"/>
          <ac:spMkLst>
            <pc:docMk/>
            <pc:sldMk cId="1492173190" sldId="308"/>
            <ac:spMk id="3" creationId="{00000000-0000-0000-0000-000000000000}"/>
          </ac:spMkLst>
        </pc:spChg>
        <pc:spChg chg="del">
          <ac:chgData name="MSFNO Association" userId="S::msfno.association@oslo.msf.org::18932748-f4cf-4ffa-b11e-c90ddddd8474" providerId="AD" clId="Web-{90D93C7F-6E76-445A-9678-5F381ADEFBA8}" dt="2020-04-22T14:49:26.343" v="100"/>
          <ac:spMkLst>
            <pc:docMk/>
            <pc:sldMk cId="1492173190" sldId="308"/>
            <ac:spMk id="8" creationId="{B69936B7-045E-4574-AE95-823239B8B0F3}"/>
          </ac:spMkLst>
        </pc:spChg>
        <pc:spChg chg="del">
          <ac:chgData name="MSFNO Association" userId="S::msfno.association@oslo.msf.org::18932748-f4cf-4ffa-b11e-c90ddddd8474" providerId="AD" clId="Web-{90D93C7F-6E76-445A-9678-5F381ADEFBA8}" dt="2020-04-22T14:49:14.827" v="98"/>
          <ac:spMkLst>
            <pc:docMk/>
            <pc:sldMk cId="1492173190" sldId="308"/>
            <ac:spMk id="13" creationId="{F98E9BA2-036C-4481-92D3-98B8A805AAFE}"/>
          </ac:spMkLst>
        </pc:spChg>
        <pc:spChg chg="add mod">
          <ac:chgData name="MSFNO Association" userId="S::msfno.association@oslo.msf.org::18932748-f4cf-4ffa-b11e-c90ddddd8474" providerId="AD" clId="Web-{90D93C7F-6E76-445A-9678-5F381ADEFBA8}" dt="2020-04-22T14:56:11.596" v="177" actId="1076"/>
          <ac:spMkLst>
            <pc:docMk/>
            <pc:sldMk cId="1492173190" sldId="308"/>
            <ac:spMk id="18" creationId="{552CC268-E0D6-47EB-A55B-A6F10E9D6A57}"/>
          </ac:spMkLst>
        </pc:spChg>
        <pc:picChg chg="mod">
          <ac:chgData name="MSFNO Association" userId="S::msfno.association@oslo.msf.org::18932748-f4cf-4ffa-b11e-c90ddddd8474" providerId="AD" clId="Web-{90D93C7F-6E76-445A-9678-5F381ADEFBA8}" dt="2020-04-22T14:53:47.188" v="132" actId="14100"/>
          <ac:picMkLst>
            <pc:docMk/>
            <pc:sldMk cId="1492173190" sldId="308"/>
            <ac:picMk id="2" creationId="{A0B090A9-AC5E-4DA5-B98A-EEAD899ED82E}"/>
          </ac:picMkLst>
        </pc:picChg>
        <pc:picChg chg="del">
          <ac:chgData name="MSFNO Association" userId="S::msfno.association@oslo.msf.org::18932748-f4cf-4ffa-b11e-c90ddddd8474" providerId="AD" clId="Web-{90D93C7F-6E76-445A-9678-5F381ADEFBA8}" dt="2020-04-22T14:49:05.405" v="97"/>
          <ac:picMkLst>
            <pc:docMk/>
            <pc:sldMk cId="1492173190" sldId="308"/>
            <ac:picMk id="5" creationId="{7B7F1511-7671-44DB-8777-DB83F65490EF}"/>
          </ac:picMkLst>
        </pc:picChg>
        <pc:picChg chg="add mod ord">
          <ac:chgData name="MSFNO Association" userId="S::msfno.association@oslo.msf.org::18932748-f4cf-4ffa-b11e-c90ddddd8474" providerId="AD" clId="Web-{90D93C7F-6E76-445A-9678-5F381ADEFBA8}" dt="2020-04-22T14:53:37.673" v="129" actId="1076"/>
          <ac:picMkLst>
            <pc:docMk/>
            <pc:sldMk cId="1492173190" sldId="308"/>
            <ac:picMk id="6" creationId="{B9E35F04-1683-41E8-82FD-DA9E3991D827}"/>
          </ac:picMkLst>
        </pc:picChg>
        <pc:picChg chg="del">
          <ac:chgData name="MSFNO Association" userId="S::msfno.association@oslo.msf.org::18932748-f4cf-4ffa-b11e-c90ddddd8474" providerId="AD" clId="Web-{90D93C7F-6E76-445A-9678-5F381ADEFBA8}" dt="2020-04-22T14:49:21.139" v="99"/>
          <ac:picMkLst>
            <pc:docMk/>
            <pc:sldMk cId="1492173190" sldId="308"/>
            <ac:picMk id="7" creationId="{B3F15DBD-9488-4505-977E-3CDF0E1B9136}"/>
          </ac:picMkLst>
        </pc:picChg>
        <pc:picChg chg="add del mod">
          <ac:chgData name="MSFNO Association" userId="S::msfno.association@oslo.msf.org::18932748-f4cf-4ffa-b11e-c90ddddd8474" providerId="AD" clId="Web-{90D93C7F-6E76-445A-9678-5F381ADEFBA8}" dt="2020-04-22T14:55:24.220" v="167"/>
          <ac:picMkLst>
            <pc:docMk/>
            <pc:sldMk cId="1492173190" sldId="308"/>
            <ac:picMk id="10" creationId="{D36F043A-F51A-4E7C-A36F-6FA84393FCAA}"/>
          </ac:picMkLst>
        </pc:picChg>
        <pc:picChg chg="add del mod">
          <ac:chgData name="MSFNO Association" userId="S::msfno.association@oslo.msf.org::18932748-f4cf-4ffa-b11e-c90ddddd8474" providerId="AD" clId="Web-{90D93C7F-6E76-445A-9678-5F381ADEFBA8}" dt="2020-04-22T14:53:52.298" v="135"/>
          <ac:picMkLst>
            <pc:docMk/>
            <pc:sldMk cId="1492173190" sldId="308"/>
            <ac:picMk id="11" creationId="{8B7FD1A3-79E7-4011-B7F4-2AA1A753756B}"/>
          </ac:picMkLst>
        </pc:picChg>
        <pc:picChg chg="add mod">
          <ac:chgData name="MSFNO Association" userId="S::msfno.association@oslo.msf.org::18932748-f4cf-4ffa-b11e-c90ddddd8474" providerId="AD" clId="Web-{90D93C7F-6E76-445A-9678-5F381ADEFBA8}" dt="2020-04-22T14:54:20.392" v="142" actId="1076"/>
          <ac:picMkLst>
            <pc:docMk/>
            <pc:sldMk cId="1492173190" sldId="308"/>
            <ac:picMk id="12" creationId="{5D7EA083-4829-47F2-9E92-405C48D85B0A}"/>
          </ac:picMkLst>
        </pc:picChg>
        <pc:picChg chg="add mod">
          <ac:chgData name="MSFNO Association" userId="S::msfno.association@oslo.msf.org::18932748-f4cf-4ffa-b11e-c90ddddd8474" providerId="AD" clId="Web-{90D93C7F-6E76-445A-9678-5F381ADEFBA8}" dt="2020-04-22T14:55:44.939" v="172" actId="1076"/>
          <ac:picMkLst>
            <pc:docMk/>
            <pc:sldMk cId="1492173190" sldId="308"/>
            <ac:picMk id="16" creationId="{A3F4A32F-A695-40F2-B4FB-3953D63AA340}"/>
          </ac:picMkLst>
        </pc:picChg>
      </pc:sldChg>
      <pc:sldChg chg="addSp delSp modSp add ord replId">
        <pc:chgData name="MSFNO Association" userId="S::msfno.association@oslo.msf.org::18932748-f4cf-4ffa-b11e-c90ddddd8474" providerId="AD" clId="Web-{90D93C7F-6E76-445A-9678-5F381ADEFBA8}" dt="2020-04-22T14:48:45.936" v="91" actId="1076"/>
        <pc:sldMkLst>
          <pc:docMk/>
          <pc:sldMk cId="1060465139" sldId="309"/>
        </pc:sldMkLst>
        <pc:spChg chg="mod">
          <ac:chgData name="MSFNO Association" userId="S::msfno.association@oslo.msf.org::18932748-f4cf-4ffa-b11e-c90ddddd8474" providerId="AD" clId="Web-{90D93C7F-6E76-445A-9678-5F381ADEFBA8}" dt="2020-04-22T14:48:45.936" v="91" actId="1076"/>
          <ac:spMkLst>
            <pc:docMk/>
            <pc:sldMk cId="1060465139" sldId="309"/>
            <ac:spMk id="3" creationId="{00000000-0000-0000-0000-000000000000}"/>
          </ac:spMkLst>
        </pc:spChg>
        <pc:spChg chg="del mod">
          <ac:chgData name="MSFNO Association" userId="S::msfno.association@oslo.msf.org::18932748-f4cf-4ffa-b11e-c90ddddd8474" providerId="AD" clId="Web-{90D93C7F-6E76-445A-9678-5F381ADEFBA8}" dt="2020-04-22T14:47:35.185" v="74"/>
          <ac:spMkLst>
            <pc:docMk/>
            <pc:sldMk cId="1060465139" sldId="309"/>
            <ac:spMk id="8" creationId="{B69936B7-045E-4574-AE95-823239B8B0F3}"/>
          </ac:spMkLst>
        </pc:spChg>
        <pc:spChg chg="del mod">
          <ac:chgData name="MSFNO Association" userId="S::msfno.association@oslo.msf.org::18932748-f4cf-4ffa-b11e-c90ddddd8474" providerId="AD" clId="Web-{90D93C7F-6E76-445A-9678-5F381ADEFBA8}" dt="2020-04-22T14:47:39.795" v="76"/>
          <ac:spMkLst>
            <pc:docMk/>
            <pc:sldMk cId="1060465139" sldId="309"/>
            <ac:spMk id="13" creationId="{F98E9BA2-036C-4481-92D3-98B8A805AAFE}"/>
          </ac:spMkLst>
        </pc:spChg>
        <pc:picChg chg="del">
          <ac:chgData name="MSFNO Association" userId="S::msfno.association@oslo.msf.org::18932748-f4cf-4ffa-b11e-c90ddddd8474" providerId="AD" clId="Web-{90D93C7F-6E76-445A-9678-5F381ADEFBA8}" dt="2020-04-22T14:45:49.450" v="42"/>
          <ac:picMkLst>
            <pc:docMk/>
            <pc:sldMk cId="1060465139" sldId="309"/>
            <ac:picMk id="2" creationId="{A0B090A9-AC5E-4DA5-B98A-EEAD899ED82E}"/>
          </ac:picMkLst>
        </pc:picChg>
        <pc:picChg chg="mod ord modCrop">
          <ac:chgData name="MSFNO Association" userId="S::msfno.association@oslo.msf.org::18932748-f4cf-4ffa-b11e-c90ddddd8474" providerId="AD" clId="Web-{90D93C7F-6E76-445A-9678-5F381ADEFBA8}" dt="2020-04-22T14:48:16.561" v="86" actId="1076"/>
          <ac:picMkLst>
            <pc:docMk/>
            <pc:sldMk cId="1060465139" sldId="309"/>
            <ac:picMk id="5" creationId="{7B7F1511-7671-44DB-8777-DB83F65490EF}"/>
          </ac:picMkLst>
        </pc:picChg>
        <pc:picChg chg="del">
          <ac:chgData name="MSFNO Association" userId="S::msfno.association@oslo.msf.org::18932748-f4cf-4ffa-b11e-c90ddddd8474" providerId="AD" clId="Web-{90D93C7F-6E76-445A-9678-5F381ADEFBA8}" dt="2020-04-22T14:45:54.091" v="44"/>
          <ac:picMkLst>
            <pc:docMk/>
            <pc:sldMk cId="1060465139" sldId="309"/>
            <ac:picMk id="6" creationId="{F1DBA944-7AC6-4628-83B5-1ECB40D52883}"/>
          </ac:picMkLst>
        </pc:picChg>
        <pc:picChg chg="del">
          <ac:chgData name="MSFNO Association" userId="S::msfno.association@oslo.msf.org::18932748-f4cf-4ffa-b11e-c90ddddd8474" providerId="AD" clId="Web-{90D93C7F-6E76-445A-9678-5F381ADEFBA8}" dt="2020-04-22T14:45:50.388" v="43"/>
          <ac:picMkLst>
            <pc:docMk/>
            <pc:sldMk cId="1060465139" sldId="309"/>
            <ac:picMk id="7" creationId="{B3F15DBD-9488-4505-977E-3CDF0E1B9136}"/>
          </ac:picMkLst>
        </pc:picChg>
        <pc:picChg chg="add mod">
          <ac:chgData name="MSFNO Association" userId="S::msfno.association@oslo.msf.org::18932748-f4cf-4ffa-b11e-c90ddddd8474" providerId="AD" clId="Web-{90D93C7F-6E76-445A-9678-5F381ADEFBA8}" dt="2020-04-22T14:48:07.717" v="83" actId="1076"/>
          <ac:picMkLst>
            <pc:docMk/>
            <pc:sldMk cId="1060465139" sldId="309"/>
            <ac:picMk id="9" creationId="{6DE04ACC-ADB0-49BC-9BE0-5CBF9145B815}"/>
          </ac:picMkLst>
        </pc:picChg>
        <pc:picChg chg="add mod">
          <ac:chgData name="MSFNO Association" userId="S::msfno.association@oslo.msf.org::18932748-f4cf-4ffa-b11e-c90ddddd8474" providerId="AD" clId="Web-{90D93C7F-6E76-445A-9678-5F381ADEFBA8}" dt="2020-04-22T14:48:35.842" v="89" actId="14100"/>
          <ac:picMkLst>
            <pc:docMk/>
            <pc:sldMk cId="1060465139" sldId="309"/>
            <ac:picMk id="11" creationId="{70AB1A71-2375-4718-BD77-E1137DCD7C2B}"/>
          </ac:picMkLst>
        </pc:picChg>
      </pc:sldChg>
    </pc:docChg>
  </pc:docChgLst>
  <pc:docChgLst>
    <pc:chgData name="MSFNO Association" userId="S::msfno.association@oslo.msf.org::18932748-f4cf-4ffa-b11e-c90ddddd8474" providerId="AD" clId="Web-{52B699B7-386A-48F2-A829-9DF8A236A953}"/>
    <pc:docChg chg="modSld">
      <pc:chgData name="MSFNO Association" userId="S::msfno.association@oslo.msf.org::18932748-f4cf-4ffa-b11e-c90ddddd8474" providerId="AD" clId="Web-{52B699B7-386A-48F2-A829-9DF8A236A953}" dt="2020-04-22T14:05:26.482" v="3" actId="14100"/>
      <pc:docMkLst>
        <pc:docMk/>
      </pc:docMkLst>
      <pc:sldChg chg="addSp modSp">
        <pc:chgData name="MSFNO Association" userId="S::msfno.association@oslo.msf.org::18932748-f4cf-4ffa-b11e-c90ddddd8474" providerId="AD" clId="Web-{52B699B7-386A-48F2-A829-9DF8A236A953}" dt="2020-04-22T14:05:26.482" v="3" actId="14100"/>
        <pc:sldMkLst>
          <pc:docMk/>
          <pc:sldMk cId="512613197" sldId="302"/>
        </pc:sldMkLst>
        <pc:spChg chg="mod">
          <ac:chgData name="MSFNO Association" userId="S::msfno.association@oslo.msf.org::18932748-f4cf-4ffa-b11e-c90ddddd8474" providerId="AD" clId="Web-{52B699B7-386A-48F2-A829-9DF8A236A953}" dt="2020-04-22T14:05:23.482" v="2" actId="1076"/>
          <ac:spMkLst>
            <pc:docMk/>
            <pc:sldMk cId="512613197" sldId="302"/>
            <ac:spMk id="13" creationId="{DB7D52C7-12AF-4AB5-B5F9-931D2169E4FE}"/>
          </ac:spMkLst>
        </pc:spChg>
        <pc:picChg chg="add mod">
          <ac:chgData name="MSFNO Association" userId="S::msfno.association@oslo.msf.org::18932748-f4cf-4ffa-b11e-c90ddddd8474" providerId="AD" clId="Web-{52B699B7-386A-48F2-A829-9DF8A236A953}" dt="2020-04-22T14:05:26.482" v="3" actId="14100"/>
          <ac:picMkLst>
            <pc:docMk/>
            <pc:sldMk cId="512613197" sldId="302"/>
            <ac:picMk id="2" creationId="{DD5CF0A9-14CB-4841-8132-070ECB84CB5F}"/>
          </ac:picMkLst>
        </pc:picChg>
      </pc:sldChg>
    </pc:docChg>
  </pc:docChgLst>
  <pc:docChgLst>
    <pc:chgData name="MSFNO Association" userId="S::msfno.association@oslo.msf.org::18932748-f4cf-4ffa-b11e-c90ddddd8474" providerId="AD" clId="Web-{A55DA1CC-43DD-4490-A19E-0EB984244621}"/>
    <pc:docChg chg="modSld">
      <pc:chgData name="MSFNO Association" userId="S::msfno.association@oslo.msf.org::18932748-f4cf-4ffa-b11e-c90ddddd8474" providerId="AD" clId="Web-{A55DA1CC-43DD-4490-A19E-0EB984244621}" dt="2020-04-22T14:25:25.624" v="3" actId="14100"/>
      <pc:docMkLst>
        <pc:docMk/>
      </pc:docMkLst>
      <pc:sldChg chg="modSp">
        <pc:chgData name="MSFNO Association" userId="S::msfno.association@oslo.msf.org::18932748-f4cf-4ffa-b11e-c90ddddd8474" providerId="AD" clId="Web-{A55DA1CC-43DD-4490-A19E-0EB984244621}" dt="2020-04-22T14:25:25.624" v="3" actId="14100"/>
        <pc:sldMkLst>
          <pc:docMk/>
          <pc:sldMk cId="1161154218" sldId="287"/>
        </pc:sldMkLst>
        <pc:spChg chg="mod">
          <ac:chgData name="MSFNO Association" userId="S::msfno.association@oslo.msf.org::18932748-f4cf-4ffa-b11e-c90ddddd8474" providerId="AD" clId="Web-{A55DA1CC-43DD-4490-A19E-0EB984244621}" dt="2020-04-22T14:25:11.202" v="1" actId="14100"/>
          <ac:spMkLst>
            <pc:docMk/>
            <pc:sldMk cId="1161154218" sldId="287"/>
            <ac:spMk id="2" creationId="{33A29826-DF8E-4163-85EA-DB6A7B41D563}"/>
          </ac:spMkLst>
        </pc:spChg>
        <pc:spChg chg="mod">
          <ac:chgData name="MSFNO Association" userId="S::msfno.association@oslo.msf.org::18932748-f4cf-4ffa-b11e-c90ddddd8474" providerId="AD" clId="Web-{A55DA1CC-43DD-4490-A19E-0EB984244621}" dt="2020-04-22T14:25:25.624" v="3" actId="14100"/>
          <ac:spMkLst>
            <pc:docMk/>
            <pc:sldMk cId="1161154218" sldId="287"/>
            <ac:spMk id="3" creationId="{00000000-0000-0000-0000-000000000000}"/>
          </ac:spMkLst>
        </pc:spChg>
      </pc:sldChg>
      <pc:sldChg chg="modSp">
        <pc:chgData name="MSFNO Association" userId="S::msfno.association@oslo.msf.org::18932748-f4cf-4ffa-b11e-c90ddddd8474" providerId="AD" clId="Web-{A55DA1CC-43DD-4490-A19E-0EB984244621}" dt="2020-04-22T14:25:03.390" v="0" actId="1076"/>
        <pc:sldMkLst>
          <pc:docMk/>
          <pc:sldMk cId="3817041991" sldId="303"/>
        </pc:sldMkLst>
        <pc:picChg chg="mod">
          <ac:chgData name="MSFNO Association" userId="S::msfno.association@oslo.msf.org::18932748-f4cf-4ffa-b11e-c90ddddd8474" providerId="AD" clId="Web-{A55DA1CC-43DD-4490-A19E-0EB984244621}" dt="2020-04-22T14:25:03.390" v="0" actId="1076"/>
          <ac:picMkLst>
            <pc:docMk/>
            <pc:sldMk cId="3817041991" sldId="303"/>
            <ac:picMk id="5" creationId="{98CF8C4B-03DC-4F72-875F-26A9D52FADE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BD1AA-5AEF-4BE2-82EF-18D346D2F14F}" type="datetimeFigureOut">
              <a:rPr lang="en-AU" smtClean="0"/>
              <a:t>30/04/2021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C5A4A-734B-45E6-91C6-A6346ECBA1A1}" type="slidenum">
              <a:rPr lang="en-AU" smtClean="0"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61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C5A4A-734B-45E6-91C6-A6346ECBA1A1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3160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28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10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1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2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8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0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87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68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62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69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SF.voting@geneva.msf.org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voting.msf.org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>
            <a:extLst>
              <a:ext uri="{FF2B5EF4-FFF2-40B4-BE49-F238E27FC236}">
                <a16:creationId xmlns:a16="http://schemas.microsoft.com/office/drawing/2014/main" xmlns="" id="{E5D08D9B-959F-4468-8F41-A4CA42293706}"/>
              </a:ext>
            </a:extLst>
          </p:cNvPr>
          <p:cNvSpPr/>
          <p:nvPr/>
        </p:nvSpPr>
        <p:spPr>
          <a:xfrm>
            <a:off x="5540112" y="-1260202"/>
            <a:ext cx="7251667" cy="6982036"/>
          </a:xfrm>
          <a:prstGeom prst="ellipse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6CD2BBD2-8D1B-49D3-A432-694C84C5B7ED}"/>
              </a:ext>
            </a:extLst>
          </p:cNvPr>
          <p:cNvSpPr txBox="1">
            <a:spLocks/>
          </p:cNvSpPr>
          <p:nvPr/>
        </p:nvSpPr>
        <p:spPr>
          <a:xfrm>
            <a:off x="571500" y="4583962"/>
            <a:ext cx="4828912" cy="1737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900" b="1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Sistema </a:t>
            </a:r>
            <a:r>
              <a:rPr lang="pt-BR" sz="2900" b="1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e-Voto</a:t>
            </a:r>
            <a:r>
              <a:rPr lang="pt-BR" sz="2900" b="1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 MSF</a:t>
            </a:r>
          </a:p>
          <a:p>
            <a:pPr algn="r"/>
            <a:r>
              <a:rPr lang="fr-CH" sz="29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Tutorial do usuário</a:t>
            </a:r>
            <a:r>
              <a:rPr lang="fr-CH" sz="2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fr-CH" sz="2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fr-CH" sz="2900" dirty="0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DB7D52C7-12AF-4AB5-B5F9-931D2169E4FE}"/>
              </a:ext>
            </a:extLst>
          </p:cNvPr>
          <p:cNvSpPr/>
          <p:nvPr/>
        </p:nvSpPr>
        <p:spPr>
          <a:xfrm>
            <a:off x="4209078" y="1926016"/>
            <a:ext cx="1448744" cy="137840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AEABAB"/>
              </a:solidFill>
              <a:highlight>
                <a:srgbClr val="FFFF00"/>
              </a:highlight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3DA17EBD-4CB3-46C6-992F-53411DBF0FB0}"/>
              </a:ext>
            </a:extLst>
          </p:cNvPr>
          <p:cNvSpPr/>
          <p:nvPr/>
        </p:nvSpPr>
        <p:spPr>
          <a:xfrm>
            <a:off x="5832212" y="4051300"/>
            <a:ext cx="1660788" cy="156054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198B1F2-0423-4B16-9300-07C3A499D6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9433" y="6321322"/>
            <a:ext cx="282316" cy="282316"/>
          </a:xfrm>
          <a:prstGeom prst="rect">
            <a:avLst/>
          </a:prstGeom>
        </p:spPr>
      </p:pic>
      <p:pic>
        <p:nvPicPr>
          <p:cNvPr id="7" name="Picture 3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xmlns="" id="{4AF7E7F0-2F6A-45F4-8F39-4E27D91AE0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6" y="2894"/>
            <a:ext cx="1585732" cy="1576087"/>
          </a:xfrm>
          <a:prstGeom prst="rect">
            <a:avLst/>
          </a:prstGeom>
        </p:spPr>
      </p:pic>
      <p:sp>
        <p:nvSpPr>
          <p:cNvPr id="2" name="AutoShape 2" descr="data:image/jpg;base64,%20/9j/4AAQSkZJRgABAQEAYABgAAD/2wBDAAUDBAQEAwUEBAQFBQUGBwwIBwcHBw8LCwkMEQ8SEhEPERETFhwXExQaFRERGCEYGh0dHx8fExciJCIeJBweHx7/2wBDAQUFBQcGBw4ICA4eFBEUHh4eHh4eHh4eHh4eHh4eHh4eHh4eHh4eHh4eHh4eHh4eHh4eHh4eHh4eHh4eHh4eHh7/wAARCABYAKU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7LooooAKKKKACiis3xNr2k+G9Gm1fW72Kzs4R80jnqewA6knsBSbSV2XTpyqSUIK7eyRpUVx3w2+JPhjx+LwaDNcCW0I82G4j2PtPRwMnIOP8a7GlCcZx5ou6NMTha2FqujXi4yW6ejCiiiqMAooooAKKKKACiiigAooooAKKKKACiiigAooooAKKKKACvmb9te+vvt3h3TdrrYeXLPu52vLkLj6gf+hV9M15b8a/E3wo/sz+yvG09vqMkL+ZHZ27F50fGONhGz8SK48fBToSjzW9T6ThPEywua0q0aTqWvpFXeqtdeh5H+xpo+oTeNdS1xFkSwtrM27v/C8jspC++ApPtx619WSyRxRtJK6oijLMxwAPc18j3fx6k0TRo9B+Hfhu00LToQRHJcfvZT6sR03H1O6uLln+J/xIuDk69roJ+6gbyF/AYQV5mHx1LDU1Sppzfkfc5xwtjs7xs8fjJRw9PRLmabsu9tL/ADPrLxP8X/h54eZo7vxFb3E68GGzzO3/AI7kD8TXT+EvEGm+KPD1pr2kStJZ3SFoyy7WGCQQR2IIIr5R0X9nnxdJb/a/EOoaT4ftFGXa4mDso9wPlH/fVemeCvHnw0+E3hmPwwniuXX5BctI8lpAXVCxGeQdoAxngk9a66GMrc168VGJ89mnDmWqgqeVVJV6yetldW9UrL72e70VFZXNveWcN5azJNbzIskUiHIZSMgj8Klr1D4Rpp2YUUUUCCiiigAooooAKKKKACiiigAooooAK83+JPxm8H+DPMtWuf7V1RePsdowYqf9t+i/qfatD41eH/FXiTwh/ZnhPVzp11JOizfNsEkROGBcfMoA545OMV5poX7PPhLw7v1fxr4i+2WkKhmRiLaEHHO5s5IznAyK4sTUxF+WjH5vY+nyXB5Q4e3zCq3rpTinzP1eyv8A0zznxH8Uvid8Sr59K0GC7trZ+Pselo24g/35Bz+oFbPgz9m3xNqRS58T6jBpELHc0Uf76c/X+EH8TXT+KPjt4P8ACNi2i/DfQra42fKJhF5Nsp9QBhn+vH1rt/2c9R8U+IvDF54s8U6jLcyalcEWkO0JHFEmRlFHAyxbnr8o5rzaVCjWrctSbnL8EfaZhmmZZZlzrYPDxwtJtJX1qSb/AOBrrqYWt+DvhZ8H9Cj1nUPDV7rcu7as0sP2g7+27OI09iQK838VftG+JrqM2nhfTLLQbQfKjbRLKB7ZAUfka+sNRsrTUbGexvreO5tZ0McsUi7ldT1BFfJ3xY+BV1oOvNe6PfWVt4al+d7q/uAi2XI+VieWHPy4BJ6H1O2OpV6Uf9n0j5bnncKZhlWPrP8Atm86u6c23F+Vtr9lrfoeTeIfEmv+Ip/P1zWL3UHzkefMWUfReg/AVoeCvAfivxjOI9A0ee4jzhrhhshT6uePwGTXaaPc/Bzwbia4jv8Axzqif9MvIslPsG5b6kH6Vf1v9ovxbLCLXw9pmlaFaqNsaxxeYyj0GcKP++a8eNKknzV6l32Wr+/Y/R6mPzCcPZZTheWP80/cj8o/E/uR9JfCPw9q3hT4f6boOtXkN3dWisu+LO1VLEqoJ5OAcZ9q6qOSOQExurgHB2nOD6V8Ba/8QvG+ulv7U8UanMjdY1nMaf8AfK4H6V7n+xXd6i9t4jtZhM1lvhmjdgdvmHcGwfcBc/SvawmZQqVI0YRdj8y4h4KxWCwtXMsTWi5Xu0lpq9bbd9rH0ZRRRXrn52FFFFABRRRQAUUUUAFFFFABUV5dW9nayXV3cRW8Ea7pJJXCqo9STwKlrxX9rHw14k8Q+GtHHh+3vL1YrtluLW3ydwZflcqOoBXqem6sa9R0qbnFXa6Ho5TgqeOxlPD1KihGT1k+hQ+JX7Rmi6X5tj4Pt11e7GV+1yZW3Q+3d/0HvXzj4z8ZeJfGF8brxBqs94QcpETtij/3UHA/nUuqeHLTQgY9c1e3N8OthYMJ5EPpI4+RD7AsfaudkKlyUUqueATnH418ni8XXqu1R28j+g+HeH8qy+PPhIcz/na1fo+3poXvDWkXWveILDRbJc3F7OkKexY4z+A5/Cv0H8O6Va6HoVjo9igS2s4EhjGOyjGfqetfLn7Hnhf+0vGN54muId1vpcOyBiODM/HH0UN/30K9/wDjP4zj8D+Ar3Vwym9ceRZIf4pmHB+gGWP0r18ppxo0JVp9fyR+e+IGMqZnmtLLMPry2Vv70v8AJW/E5iP416QnxhufBN1GiWIdbWC+VuPtP8St225O0H1Hvx6hq+nWWraXc6ZqNulxaXMZjljcZDKRX5zyTTSXLXDyu07uXMhPzFic5z65r79+GusXWsfDnRdYv4ZkupbFGmRkIcuBgnB55IyPrWuXY2WJc4z/AKXY8/jPhilkcMPWw73Vn/iS+Jep8sXPwo8LjxNr+iRfFHR47nQ4ZLq/gktZN9rAmCWds7eAy5wepqpZ+EfhFp9tp2qeI/jDZDTNQV3tTbWMiNOEfY5BYHADAjOOxrDvvhp8T7/WdZ16XwrrMf8Awkml3uo6zF9nbzJG+1vJBZj/AGmMdvleuwmtjRvA3jLQviPoVq3h7x7Z2ejaFZaTbXmi6ZFLHJI+Jbou03yqnmSOCwyePatlleFTvy/meZLjvPZR5fb/AIR/yPVtI1L9mPwZNZpNq2kNdXEEVzDLqCyTM0cgyj/Mu1cjB6CvQ9f+MXwp8J6muh6p4t0ywuhFHIsCI7DY6hkI2KRgqQR7EV8+atoPjzxNq/xO0K3+GmsJqHjLVo7W31e/tlisrLToCERwzc7toJCqPQjnij4S+FPGem/FvV5n0Px1pq3F0LSzkOmRf2fNbW0Jjt2uJJPnUfKDhB3HrXbCnCmrRVj5rFY3E4uXPXqOT822fRupfFv4c6f4ug8JXXiuxGtzypCtogZ2EjfdVioIU8jhiKXTvi18OdRudGtrLxXZTS65I8WmKFcfaWR9jBcr/eBGTjJHFeC/C5/Ffhf4IeJfCZ+E/iiLxp9kvZ7nVHsleO9upHKoySA7nbDgjAwAhOa5LU/hH46s9JTWdJ8Oan/avgPT9FTQ4hE3+mXHmGe8ZFH3wHkIP+6as5T6i1v4x/DLRbGS91PxhYW8Ed9Lp7EhyTPFjzEChcnbkZIBAz1rtrC6t76xt760lWa2uIllikXo6MMqR9QRXx1oXhjxhptx8NLXS/APidPGOlXpu9S1K5tF/s6SC9YyXSSMTwyh9vTIIbvivspVVVCqoVQMAAcAUALRRRQAUUUUAFFFFABXyj+1L448ZQeNbvwqt7LYaMsUbxR2+UNwrKMl26kZ3DHTivq6sTxB4R8M+INRs9Q1rRbO/ubLP2d5o92zPbHQj2Oa5cZQnXp8kJWZ7/Dea4bK8asRiKXtEk9NNH0aufE/gH4Y+MfGjq2kaU8dmTzeXP7uED2J5b/gINewaj8IPCXww8FXPizxRDP4qu7XYBahvJt97MFGR1IBPJP5V9IxokcaxxoqIowqqMAD2FZ3ivQrDxN4dvtC1SMvaXkRjk2nBHoQexBwR9K5KWVUqUHbWXn39D6DG8f43H4iMZ/u6N1dR3cb6+9vt2sfMvgT9oq/0m5ktNS8M2LaY8g+zW+mqITbLwNqjGH/ABwc966Pxj4V8bfG/W7G/lspvC/hm1j/ANHXUB+/dm+84jB6kYAyRwK9N+HXwl8G+CVSaxsBeagOt7dgPJn/AGeyfgK72qo4OrOnyYiV12/4JhmHEeX4fGfWMnocklpzPXyuo6pPzd/Q8v8AC/wh8GeB9JmvLWK3uNWSIiLUdVwyxykYUhT8qjcR05968J8IfErWPCfw517UrrxJ4o8Q/Ey41CfQRpE1z9rthdq277RbxIPuJGQeOMjHevrLxX4d0XxVoNzoPiHT4tQ0252+dby52vtYMOhB4IB/CsDwp8K/h54V1K01Lw/4T07T7yzjeO3mjUlow/3sEk8noT1xxnFehTpQprlgrI+RxmOxGNqOriJuUu7Z8saF478e33wi1jwfpPinxDceKtQ8aR6Vp95fs8N7FD5SyNuBO6P/AFbZXtuNT+FfiL8RPH3hLWtQ8O+Kbmw1Hw94OgsnW4ufLFxqJlZp5BuODL5MTYbsW7da+qLb4ceB7bxSfFEHhyzTWTdPeG7G7d5zrtaTGcbipIzisi/+CfwqvrKWyuvBOmPby3bXsiDeu6Zhgvw3p26VZynNfDXxFp/h/wDZpuvH1r4h8Q6xbSabNqSya5defPFKqbTEGwPl8xCB7n3rwa31H4naT8GE8QaprPxBtvEmuvaafpTXmspJb3bXT7/MgiX5kKxJgFj1f8vsO98H+GLzwd/wh1xotofD/krD9gVdkXlqQQuFxxkA07U/CfhzUjoxvtIt5/7ElWbTQwOLZ1G1WUZxkDgZoA+QvCvjPx55OnwaP481y20Lx1rKaXpV7rt2lzeafFb8XUufuo7MwVF9PfBqfxR4m8YeGPEnjTwT4L+IOveIrK5GnaVY319e+dLa6pcTLuSOVR2jWUkDp+FfTV78JPhveeF/+EZuvCGnS6QLprxbYhsJM33nU5ypPfBFW9L+GvgPS7HSrHTvC+nWtvpN39tsY4o9oiuMY83/AGnx3bJoA+ZvhX428UeOC2ja54s8QaZD4L8L3/8AwkN1aXRjmkuhOyoxYggsIkyCQcHPes/w/ceNrf4efDq+u/iH4tk1rxxqy+ak2pMY7XTonLyOg6higQk56E19VW/w48D28fiCO38N2US+I8/2wEBH2zJYnfz33t0x1NPuvh74Luv7K8/w7ZuNIspLHTxggW0EkfluiYPAKcZ60AfLHw98WeK9Y07xP8T9c1rxrb6ZZi/1fTdmuRLp8iRtiG2NtzIfm4PQYH585oHjL4haX4U1/wATf8Jp4rD6Hof2bWINV1BZBJqN4Ntt9njHKqocPuJzlK+rbD4HfCaxgvILPwNpcMd7D5Fyqh/3ke9X2n5um5FP4CtHWPhT8O9XbUm1HwpYXH9pvC96DuAnaFSsRYA/wgkCgD51it/iPpnwL1/xEnirxfp/iSG1jWWHVvEVvcebCmyS5ltQn+rfGQNxLAZHUivoj4Hx2J+GekX2l65r2tWWoxC8guNauPOuQsgB2M2B93pWbL8CfhFLp0GnP4E0s2sEzzxxjeAHYKGPDc5CLweOK9BsLO10+xgsbG3itrW3jWKGGJQqRoowFAHAAFAE9FFFABRRRQAUUUUAFFFFABRRRQAUUUUAFFFFABRRRQAUUUUAFFFFABRRRQAUUUUAf//Z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AutoShape 4" descr="data:image/jpg;base64,%20/9j/4AAQSkZJRgABAQEAYABgAAD/2wBDAAUDBAQEAwUEBAQFBQUGBwwIBwcHBw8LCwkMEQ8SEhEPERETFhwXExQaFRERGCEYGh0dHx8fExciJCIeJBweHx7/2wBDAQUFBQcGBw4ICA4eFBEUHh4eHh4eHh4eHh4eHh4eHh4eHh4eHh4eHh4eHh4eHh4eHh4eHh4eHh4eHh4eHh4eHh7/wAARCABYAKU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7LooooAKKKKACiis3xNr2k+G9Gm1fW72Kzs4R80jnqewA6knsBSbSV2XTpyqSUIK7eyRpUVx3w2+JPhjx+LwaDNcCW0I82G4j2PtPRwMnIOP8a7GlCcZx5ou6NMTha2FqujXi4yW6ejCiiiqMAooooAKKKKACiiigAooooAKKKKACiiigAooooAKKKKACvmb9te+vvt3h3TdrrYeXLPu52vLkLj6gf+hV9M15b8a/E3wo/sz+yvG09vqMkL+ZHZ27F50fGONhGz8SK48fBToSjzW9T6ThPEywua0q0aTqWvpFXeqtdeh5H+xpo+oTeNdS1xFkSwtrM27v/C8jspC++ApPtx619WSyRxRtJK6oijLMxwAPc18j3fx6k0TRo9B+Hfhu00LToQRHJcfvZT6sR03H1O6uLln+J/xIuDk69roJ+6gbyF/AYQV5mHx1LDU1Sppzfkfc5xwtjs7xs8fjJRw9PRLmabsu9tL/ADPrLxP8X/h54eZo7vxFb3E68GGzzO3/AI7kD8TXT+EvEGm+KPD1pr2kStJZ3SFoyy7WGCQQR2IIIr5R0X9nnxdJb/a/EOoaT4ftFGXa4mDso9wPlH/fVemeCvHnw0+E3hmPwwniuXX5BctI8lpAXVCxGeQdoAxngk9a66GMrc168VGJ89mnDmWqgqeVVJV6yetldW9UrL72e70VFZXNveWcN5azJNbzIskUiHIZSMgj8Klr1D4Rpp2YUUUUCCiiigAooooAKKKKACiiigAooooAK83+JPxm8H+DPMtWuf7V1RePsdowYqf9t+i/qfatD41eH/FXiTwh/ZnhPVzp11JOizfNsEkROGBcfMoA545OMV5poX7PPhLw7v1fxr4i+2WkKhmRiLaEHHO5s5IznAyK4sTUxF+WjH5vY+nyXB5Q4e3zCq3rpTinzP1eyv8A0zznxH8Uvid8Sr59K0GC7trZ+Pselo24g/35Bz+oFbPgz9m3xNqRS58T6jBpELHc0Uf76c/X+EH8TXT+KPjt4P8ACNi2i/DfQra42fKJhF5Nsp9QBhn+vH1rt/2c9R8U+IvDF54s8U6jLcyalcEWkO0JHFEmRlFHAyxbnr8o5rzaVCjWrctSbnL8EfaZhmmZZZlzrYPDxwtJtJX1qSb/AOBrrqYWt+DvhZ8H9Cj1nUPDV7rcu7as0sP2g7+27OI09iQK838VftG+JrqM2nhfTLLQbQfKjbRLKB7ZAUfka+sNRsrTUbGexvreO5tZ0McsUi7ldT1BFfJ3xY+BV1oOvNe6PfWVt4al+d7q/uAi2XI+VieWHPy4BJ6H1O2OpV6Uf9n0j5bnncKZhlWPrP8Atm86u6c23F+Vtr9lrfoeTeIfEmv+Ip/P1zWL3UHzkefMWUfReg/AVoeCvAfivxjOI9A0ee4jzhrhhshT6uePwGTXaaPc/Bzwbia4jv8Axzqif9MvIslPsG5b6kH6Vf1v9ovxbLCLXw9pmlaFaqNsaxxeYyj0GcKP++a8eNKknzV6l32Wr+/Y/R6mPzCcPZZTheWP80/cj8o/E/uR9JfCPw9q3hT4f6boOtXkN3dWisu+LO1VLEqoJ5OAcZ9q6qOSOQExurgHB2nOD6V8Ba/8QvG+ulv7U8UanMjdY1nMaf8AfK4H6V7n+xXd6i9t4jtZhM1lvhmjdgdvmHcGwfcBc/SvawmZQqVI0YRdj8y4h4KxWCwtXMsTWi5Xu0lpq9bbd9rH0ZRRRXrn52FFFFABRRRQAUUUUAFFFFABUV5dW9nayXV3cRW8Ea7pJJXCqo9STwKlrxX9rHw14k8Q+GtHHh+3vL1YrtluLW3ydwZflcqOoBXqem6sa9R0qbnFXa6Ho5TgqeOxlPD1KihGT1k+hQ+JX7Rmi6X5tj4Pt11e7GV+1yZW3Q+3d/0HvXzj4z8ZeJfGF8brxBqs94QcpETtij/3UHA/nUuqeHLTQgY9c1e3N8OthYMJ5EPpI4+RD7AsfaudkKlyUUqueATnH418ni8XXqu1R28j+g+HeH8qy+PPhIcz/na1fo+3poXvDWkXWveILDRbJc3F7OkKexY4z+A5/Cv0H8O6Va6HoVjo9igS2s4EhjGOyjGfqetfLn7Hnhf+0vGN54muId1vpcOyBiODM/HH0UN/30K9/wDjP4zj8D+Ar3Vwym9ceRZIf4pmHB+gGWP0r18ppxo0JVp9fyR+e+IGMqZnmtLLMPry2Vv70v8AJW/E5iP416QnxhufBN1GiWIdbWC+VuPtP8St225O0H1Hvx6hq+nWWraXc6ZqNulxaXMZjljcZDKRX5zyTTSXLXDyu07uXMhPzFic5z65r79+GusXWsfDnRdYv4ZkupbFGmRkIcuBgnB55IyPrWuXY2WJc4z/AKXY8/jPhilkcMPWw73Vn/iS+Jep8sXPwo8LjxNr+iRfFHR47nQ4ZLq/gktZN9rAmCWds7eAy5wepqpZ+EfhFp9tp2qeI/jDZDTNQV3tTbWMiNOEfY5BYHADAjOOxrDvvhp8T7/WdZ16XwrrMf8Awkml3uo6zF9nbzJG+1vJBZj/AGmMdvleuwmtjRvA3jLQviPoVq3h7x7Z2ejaFZaTbXmi6ZFLHJI+Jbou03yqnmSOCwyePatlleFTvy/meZLjvPZR5fb/AIR/yPVtI1L9mPwZNZpNq2kNdXEEVzDLqCyTM0cgyj/Mu1cjB6CvQ9f+MXwp8J6muh6p4t0ywuhFHIsCI7DY6hkI2KRgqQR7EV8+atoPjzxNq/xO0K3+GmsJqHjLVo7W31e/tlisrLToCERwzc7toJCqPQjnij4S+FPGem/FvV5n0Px1pq3F0LSzkOmRf2fNbW0Jjt2uJJPnUfKDhB3HrXbCnCmrRVj5rFY3E4uXPXqOT822fRupfFv4c6f4ug8JXXiuxGtzypCtogZ2EjfdVioIU8jhiKXTvi18OdRudGtrLxXZTS65I8WmKFcfaWR9jBcr/eBGTjJHFeC/C5/Ffhf4IeJfCZ+E/iiLxp9kvZ7nVHsleO9upHKoySA7nbDgjAwAhOa5LU/hH46s9JTWdJ8Oan/avgPT9FTQ4hE3+mXHmGe8ZFH3wHkIP+6as5T6i1v4x/DLRbGS91PxhYW8Ed9Lp7EhyTPFjzEChcnbkZIBAz1rtrC6t76xt760lWa2uIllikXo6MMqR9QRXx1oXhjxhptx8NLXS/APidPGOlXpu9S1K5tF/s6SC9YyXSSMTwyh9vTIIbvivspVVVCqoVQMAAcAUALRRRQAUUUUAFFFFABXyj+1L448ZQeNbvwqt7LYaMsUbxR2+UNwrKMl26kZ3DHTivq6sTxB4R8M+INRs9Q1rRbO/ubLP2d5o92zPbHQj2Oa5cZQnXp8kJWZ7/Dea4bK8asRiKXtEk9NNH0aufE/gH4Y+MfGjq2kaU8dmTzeXP7uED2J5b/gINewaj8IPCXww8FXPizxRDP4qu7XYBahvJt97MFGR1IBPJP5V9IxokcaxxoqIowqqMAD2FZ3ivQrDxN4dvtC1SMvaXkRjk2nBHoQexBwR9K5KWVUqUHbWXn39D6DG8f43H4iMZ/u6N1dR3cb6+9vt2sfMvgT9oq/0m5ktNS8M2LaY8g+zW+mqITbLwNqjGH/ABwc966Pxj4V8bfG/W7G/lspvC/hm1j/ANHXUB+/dm+84jB6kYAyRwK9N+HXwl8G+CVSaxsBeagOt7dgPJn/AGeyfgK72qo4OrOnyYiV12/4JhmHEeX4fGfWMnocklpzPXyuo6pPzd/Q8v8AC/wh8GeB9JmvLWK3uNWSIiLUdVwyxykYUhT8qjcR05968J8IfErWPCfw517UrrxJ4o8Q/Ey41CfQRpE1z9rthdq277RbxIPuJGQeOMjHevrLxX4d0XxVoNzoPiHT4tQ0252+dby52vtYMOhB4IB/CsDwp8K/h54V1K01Lw/4T07T7yzjeO3mjUlow/3sEk8noT1xxnFehTpQprlgrI+RxmOxGNqOriJuUu7Z8saF478e33wi1jwfpPinxDceKtQ8aR6Vp95fs8N7FD5SyNuBO6P/AFbZXtuNT+FfiL8RPH3hLWtQ8O+Kbmw1Hw94OgsnW4ufLFxqJlZp5BuODL5MTYbsW7da+qLb4ceB7bxSfFEHhyzTWTdPeG7G7d5zrtaTGcbipIzisi/+CfwqvrKWyuvBOmPby3bXsiDeu6Zhgvw3p26VZynNfDXxFp/h/wDZpuvH1r4h8Q6xbSabNqSya5defPFKqbTEGwPl8xCB7n3rwa31H4naT8GE8QaprPxBtvEmuvaafpTXmspJb3bXT7/MgiX5kKxJgFj1f8vsO98H+GLzwd/wh1xotofD/krD9gVdkXlqQQuFxxkA07U/CfhzUjoxvtIt5/7ElWbTQwOLZ1G1WUZxkDgZoA+QvCvjPx55OnwaP481y20Lx1rKaXpV7rt2lzeafFb8XUufuo7MwVF9PfBqfxR4m8YeGPEnjTwT4L+IOveIrK5GnaVY319e+dLa6pcTLuSOVR2jWUkDp+FfTV78JPhveeF/+EZuvCGnS6QLprxbYhsJM33nU5ypPfBFW9L+GvgPS7HSrHTvC+nWtvpN39tsY4o9oiuMY83/AGnx3bJoA+ZvhX428UeOC2ja54s8QaZD4L8L3/8AwkN1aXRjmkuhOyoxYggsIkyCQcHPes/w/ceNrf4efDq+u/iH4tk1rxxqy+ak2pMY7XTonLyOg6higQk56E19VW/w48D28fiCO38N2US+I8/2wEBH2zJYnfz33t0x1NPuvh74Luv7K8/w7ZuNIspLHTxggW0EkfluiYPAKcZ60AfLHw98WeK9Y07xP8T9c1rxrb6ZZi/1fTdmuRLp8iRtiG2NtzIfm4PQYH585oHjL4haX4U1/wATf8Jp4rD6Hof2bWINV1BZBJqN4Ntt9njHKqocPuJzlK+rbD4HfCaxgvILPwNpcMd7D5Fyqh/3ke9X2n5um5FP4CtHWPhT8O9XbUm1HwpYXH9pvC96DuAnaFSsRYA/wgkCgD51it/iPpnwL1/xEnirxfp/iSG1jWWHVvEVvcebCmyS5ltQn+rfGQNxLAZHUivoj4Hx2J+GekX2l65r2tWWoxC8guNauPOuQsgB2M2B93pWbL8CfhFLp0GnP4E0s2sEzzxxjeAHYKGPDc5CLweOK9BsLO10+xgsbG3itrW3jWKGGJQqRoowFAHAAFAE9FFFABRRRQAUUUUAFFFFABRRRQAUUUUAFFFFABRRRQAUUUUAFFFFABRRRQAUUUUAf//Z"/>
          <p:cNvSpPr>
            <a:spLocks noChangeAspect="1" noChangeArrowheads="1"/>
          </p:cNvSpPr>
          <p:nvPr/>
        </p:nvSpPr>
        <p:spPr bwMode="auto">
          <a:xfrm>
            <a:off x="36512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AutoShape 6" descr="data:image/jpg;base64,%20/9j/4AAQSkZJRgABAQEAYABgAAD/2wBDAAUDBAQEAwUEBAQFBQUGBwwIBwcHBw8LCwkMEQ8SEhEPERETFhwXExQaFRERGCEYGh0dHx8fExciJCIeJBweHx7/2wBDAQUFBQcGBw4ICA4eFBEUHh4eHh4eHh4eHh4eHh4eHh4eHh4eHh4eHh4eHh4eHh4eHh4eHh4eHh4eHh4eHh4eHh7/wAARCABYAKU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7LooooAKKKKACiis3xNr2k+G9Gm1fW72Kzs4R80jnqewA6knsBSbSV2XTpyqSUIK7eyRpUVx3w2+JPhjx+LwaDNcCW0I82G4j2PtPRwMnIOP8a7GlCcZx5ou6NMTha2FqujXi4yW6ejCiiiqMAooooAKKKKACiiigAooooAKKKKACiiigAooooAKKKKACvmb9te+vvt3h3TdrrYeXLPu52vLkLj6gf+hV9M15b8a/E3wo/sz+yvG09vqMkL+ZHZ27F50fGONhGz8SK48fBToSjzW9T6ThPEywua0q0aTqWvpFXeqtdeh5H+xpo+oTeNdS1xFkSwtrM27v/C8jspC++ApPtx619WSyRxRtJK6oijLMxwAPc18j3fx6k0TRo9B+Hfhu00LToQRHJcfvZT6sR03H1O6uLln+J/xIuDk69roJ+6gbyF/AYQV5mHx1LDU1Sppzfkfc5xwtjs7xs8fjJRw9PRLmabsu9tL/ADPrLxP8X/h54eZo7vxFb3E68GGzzO3/AI7kD8TXT+EvEGm+KPD1pr2kStJZ3SFoyy7WGCQQR2IIIr5R0X9nnxdJb/a/EOoaT4ftFGXa4mDso9wPlH/fVemeCvHnw0+E3hmPwwniuXX5BctI8lpAXVCxGeQdoAxngk9a66GMrc168VGJ89mnDmWqgqeVVJV6yetldW9UrL72e70VFZXNveWcN5azJNbzIskUiHIZSMgj8Klr1D4Rpp2YUUUUCCiiigAooooAKKKKACiiigAooooAK83+JPxm8H+DPMtWuf7V1RePsdowYqf9t+i/qfatD41eH/FXiTwh/ZnhPVzp11JOizfNsEkROGBcfMoA545OMV5poX7PPhLw7v1fxr4i+2WkKhmRiLaEHHO5s5IznAyK4sTUxF+WjH5vY+nyXB5Q4e3zCq3rpTinzP1eyv8A0zznxH8Uvid8Sr59K0GC7trZ+Pselo24g/35Bz+oFbPgz9m3xNqRS58T6jBpELHc0Uf76c/X+EH8TXT+KPjt4P8ACNi2i/DfQra42fKJhF5Nsp9QBhn+vH1rt/2c9R8U+IvDF54s8U6jLcyalcEWkO0JHFEmRlFHAyxbnr8o5rzaVCjWrctSbnL8EfaZhmmZZZlzrYPDxwtJtJX1qSb/AOBrrqYWt+DvhZ8H9Cj1nUPDV7rcu7as0sP2g7+27OI09iQK838VftG+JrqM2nhfTLLQbQfKjbRLKB7ZAUfka+sNRsrTUbGexvreO5tZ0McsUi7ldT1BFfJ3xY+BV1oOvNe6PfWVt4al+d7q/uAi2XI+VieWHPy4BJ6H1O2OpV6Uf9n0j5bnncKZhlWPrP8Atm86u6c23F+Vtr9lrfoeTeIfEmv+Ip/P1zWL3UHzkefMWUfReg/AVoeCvAfivxjOI9A0ee4jzhrhhshT6uePwGTXaaPc/Bzwbia4jv8Axzqif9MvIslPsG5b6kH6Vf1v9ovxbLCLXw9pmlaFaqNsaxxeYyj0GcKP++a8eNKknzV6l32Wr+/Y/R6mPzCcPZZTheWP80/cj8o/E/uR9JfCPw9q3hT4f6boOtXkN3dWisu+LO1VLEqoJ5OAcZ9q6qOSOQExurgHB2nOD6V8Ba/8QvG+ulv7U8UanMjdY1nMaf8AfK4H6V7n+xXd6i9t4jtZhM1lvhmjdgdvmHcGwfcBc/SvawmZQqVI0YRdj8y4h4KxWCwtXMsTWi5Xu0lpq9bbd9rH0ZRRRXrn52FFFFABRRRQAUUUUAFFFFABUV5dW9nayXV3cRW8Ea7pJJXCqo9STwKlrxX9rHw14k8Q+GtHHh+3vL1YrtluLW3ydwZflcqOoBXqem6sa9R0qbnFXa6Ho5TgqeOxlPD1KihGT1k+hQ+JX7Rmi6X5tj4Pt11e7GV+1yZW3Q+3d/0HvXzj4z8ZeJfGF8brxBqs94QcpETtij/3UHA/nUuqeHLTQgY9c1e3N8OthYMJ5EPpI4+RD7AsfaudkKlyUUqueATnH418ni8XXqu1R28j+g+HeH8qy+PPhIcz/na1fo+3poXvDWkXWveILDRbJc3F7OkKexY4z+A5/Cv0H8O6Va6HoVjo9igS2s4EhjGOyjGfqetfLn7Hnhf+0vGN54muId1vpcOyBiODM/HH0UN/30K9/wDjP4zj8D+Ar3Vwym9ceRZIf4pmHB+gGWP0r18ppxo0JVp9fyR+e+IGMqZnmtLLMPry2Vv70v8AJW/E5iP416QnxhufBN1GiWIdbWC+VuPtP8St225O0H1Hvx6hq+nWWraXc6ZqNulxaXMZjljcZDKRX5zyTTSXLXDyu07uXMhPzFic5z65r79+GusXWsfDnRdYv4ZkupbFGmRkIcuBgnB55IyPrWuXY2WJc4z/AKXY8/jPhilkcMPWw73Vn/iS+Jep8sXPwo8LjxNr+iRfFHR47nQ4ZLq/gktZN9rAmCWds7eAy5wepqpZ+EfhFp9tp2qeI/jDZDTNQV3tTbWMiNOEfY5BYHADAjOOxrDvvhp8T7/WdZ16XwrrMf8Awkml3uo6zF9nbzJG+1vJBZj/AGmMdvleuwmtjRvA3jLQviPoVq3h7x7Z2ejaFZaTbXmi6ZFLHJI+Jbou03yqnmSOCwyePatlleFTvy/meZLjvPZR5fb/AIR/yPVtI1L9mPwZNZpNq2kNdXEEVzDLqCyTM0cgyj/Mu1cjB6CvQ9f+MXwp8J6muh6p4t0ywuhFHIsCI7DY6hkI2KRgqQR7EV8+atoPjzxNq/xO0K3+GmsJqHjLVo7W31e/tlisrLToCERwzc7toJCqPQjnij4S+FPGem/FvV5n0Px1pq3F0LSzkOmRf2fNbW0Jjt2uJJPnUfKDhB3HrXbCnCmrRVj5rFY3E4uXPXqOT822fRupfFv4c6f4ug8JXXiuxGtzypCtogZ2EjfdVioIU8jhiKXTvi18OdRudGtrLxXZTS65I8WmKFcfaWR9jBcr/eBGTjJHFeC/C5/Ffhf4IeJfCZ+E/iiLxp9kvZ7nVHsleO9upHKoySA7nbDgjAwAhOa5LU/hH46s9JTWdJ8Oan/avgPT9FTQ4hE3+mXHmGe8ZFH3wHkIP+6as5T6i1v4x/DLRbGS91PxhYW8Ed9Lp7EhyTPFjzEChcnbkZIBAz1rtrC6t76xt760lWa2uIllikXo6MMqR9QRXx1oXhjxhptx8NLXS/APidPGOlXpu9S1K5tF/s6SC9YyXSSMTwyh9vTIIbvivspVVVCqoVQMAAcAUALRRRQAUUUUAFFFFABXyj+1L448ZQeNbvwqt7LYaMsUbxR2+UNwrKMl26kZ3DHTivq6sTxB4R8M+INRs9Q1rRbO/ubLP2d5o92zPbHQj2Oa5cZQnXp8kJWZ7/Dea4bK8asRiKXtEk9NNH0aufE/gH4Y+MfGjq2kaU8dmTzeXP7uED2J5b/gINewaj8IPCXww8FXPizxRDP4qu7XYBahvJt97MFGR1IBPJP5V9IxokcaxxoqIowqqMAD2FZ3ivQrDxN4dvtC1SMvaXkRjk2nBHoQexBwR9K5KWVUqUHbWXn39D6DG8f43H4iMZ/u6N1dR3cb6+9vt2sfMvgT9oq/0m5ktNS8M2LaY8g+zW+mqITbLwNqjGH/ABwc966Pxj4V8bfG/W7G/lspvC/hm1j/ANHXUB+/dm+84jB6kYAyRwK9N+HXwl8G+CVSaxsBeagOt7dgPJn/AGeyfgK72qo4OrOnyYiV12/4JhmHEeX4fGfWMnocklpzPXyuo6pPzd/Q8v8AC/wh8GeB9JmvLWK3uNWSIiLUdVwyxykYUhT8qjcR05968J8IfErWPCfw517UrrxJ4o8Q/Ey41CfQRpE1z9rthdq277RbxIPuJGQeOMjHevrLxX4d0XxVoNzoPiHT4tQ0252+dby52vtYMOhB4IB/CsDwp8K/h54V1K01Lw/4T07T7yzjeO3mjUlow/3sEk8noT1xxnFehTpQprlgrI+RxmOxGNqOriJuUu7Z8saF478e33wi1jwfpPinxDceKtQ8aR6Vp95fs8N7FD5SyNuBO6P/AFbZXtuNT+FfiL8RPH3hLWtQ8O+Kbmw1Hw94OgsnW4ufLFxqJlZp5BuODL5MTYbsW7da+qLb4ceB7bxSfFEHhyzTWTdPeG7G7d5zrtaTGcbipIzisi/+CfwqvrKWyuvBOmPby3bXsiDeu6Zhgvw3p26VZynNfDXxFp/h/wDZpuvH1r4h8Q6xbSabNqSya5defPFKqbTEGwPl8xCB7n3rwa31H4naT8GE8QaprPxBtvEmuvaafpTXmspJb3bXT7/MgiX5kKxJgFj1f8vsO98H+GLzwd/wh1xotofD/krD9gVdkXlqQQuFxxkA07U/CfhzUjoxvtIt5/7ElWbTQwOLZ1G1WUZxkDgZoA+QvCvjPx55OnwaP481y20Lx1rKaXpV7rt2lzeafFb8XUufuo7MwVF9PfBqfxR4m8YeGPEnjTwT4L+IOveIrK5GnaVY319e+dLa6pcTLuSOVR2jWUkDp+FfTV78JPhveeF/+EZuvCGnS6QLprxbYhsJM33nU5ypPfBFW9L+GvgPS7HSrHTvC+nWtvpN39tsY4o9oiuMY83/AGnx3bJoA+ZvhX428UeOC2ja54s8QaZD4L8L3/8AwkN1aXRjmkuhOyoxYggsIkyCQcHPes/w/ceNrf4efDq+u/iH4tk1rxxqy+ak2pMY7XTonLyOg6higQk56E19VW/w48D28fiCO38N2US+I8/2wEBH2zJYnfz33t0x1NPuvh74Luv7K8/w7ZuNIspLHTxggW0EkfluiYPAKcZ60AfLHw98WeK9Y07xP8T9c1rxrb6ZZi/1fTdmuRLp8iRtiG2NtzIfm4PQYH585oHjL4haX4U1/wATf8Jp4rD6Hof2bWINV1BZBJqN4Ntt9njHKqocPuJzlK+rbD4HfCaxgvILPwNpcMd7D5Fyqh/3ke9X2n5um5FP4CtHWPhT8O9XbUm1HwpYXH9pvC96DuAnaFSsRYA/wgkCgD51it/iPpnwL1/xEnirxfp/iSG1jWWHVvEVvcebCmyS5ltQn+rfGQNxLAZHUivoj4Hx2J+GekX2l65r2tWWoxC8guNauPOuQsgB2M2B93pWbL8CfhFLp0GnP4E0s2sEzzxxjeAHYKGPDc5CLweOK9BsLO10+xgsbG3itrW3jWKGGJQqRoowFAHAAFAE9FFFABRRRQAUUUUAFFFFABRRRQAUUUUAFFFFABRRRQAUUUUAFFFFABRRRQAUUUUAf//Z"/>
          <p:cNvSpPr>
            <a:spLocks noChangeAspect="1" noChangeArrowheads="1"/>
          </p:cNvSpPr>
          <p:nvPr/>
        </p:nvSpPr>
        <p:spPr bwMode="auto">
          <a:xfrm>
            <a:off x="51752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lc="http://schemas.openxmlformats.org/drawingml/2006/lockedCanvas" xmlns:a16="http://schemas.microsoft.com/office/drawing/2014/main" xmlns="" id="{4AF7E7F0-2F6A-45F4-8F39-4E27D91AE0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96" y="159308"/>
            <a:ext cx="2368608" cy="126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613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BA707F-D34B-4C08-979E-CD08716BE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64" y="37175"/>
            <a:ext cx="4993585" cy="347581"/>
          </a:xfrm>
        </p:spPr>
        <p:txBody>
          <a:bodyPr>
            <a:no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Visualização do </a:t>
            </a:r>
            <a:r>
              <a:rPr lang="pt-BR" sz="2000" b="1" dirty="0" smtClean="0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representante</a:t>
            </a:r>
            <a:endParaRPr lang="en-US" sz="2000" b="1" dirty="0">
              <a:solidFill>
                <a:srgbClr val="FF0000"/>
              </a:solidFill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4980C50-C4CA-4A9D-8E4C-881F4AC518B7}"/>
              </a:ext>
            </a:extLst>
          </p:cNvPr>
          <p:cNvSpPr txBox="1"/>
          <p:nvPr/>
        </p:nvSpPr>
        <p:spPr>
          <a:xfrm>
            <a:off x="416" y="407241"/>
            <a:ext cx="4765333" cy="10772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t-BR" sz="16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Se alguém o designou como </a:t>
            </a:r>
            <a:r>
              <a:rPr lang="pt-BR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proxy/representante, </a:t>
            </a:r>
            <a:r>
              <a:rPr lang="pt-BR" sz="16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você receberá um e-mail do sistema de votação informando sobre isso.</a:t>
            </a:r>
            <a:endParaRPr lang="en-US" dirty="0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63B03EB-B854-40D5-BA8F-6354112B2088}"/>
              </a:ext>
            </a:extLst>
          </p:cNvPr>
          <p:cNvSpPr txBox="1"/>
          <p:nvPr/>
        </p:nvSpPr>
        <p:spPr>
          <a:xfrm>
            <a:off x="4177325" y="5991061"/>
            <a:ext cx="7832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 </a:t>
            </a:r>
            <a:r>
              <a:rPr lang="pt-B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você não pode ser um representante desta pessoa, no sistema de </a:t>
            </a:r>
            <a:r>
              <a:rPr lang="pt-BR" sz="16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eVoto</a:t>
            </a:r>
            <a:r>
              <a:rPr lang="pt-B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pt-B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vá para a guia </a:t>
            </a:r>
            <a:r>
              <a:rPr lang="pt-B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Proxy/Representante </a:t>
            </a:r>
            <a:r>
              <a:rPr lang="pt-B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 clique no ícone de cruz </a:t>
            </a:r>
            <a:r>
              <a:rPr lang="pt-B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(x) ao </a:t>
            </a:r>
            <a:r>
              <a:rPr lang="pt-B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lado do nome da pessoa da qual você não deseja ser </a:t>
            </a:r>
            <a:r>
              <a:rPr lang="pt-B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proxy/representante.</a:t>
            </a: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5" descr="A close up of a sign&#10;&#10;Description generated with very high confidence">
            <a:extLst>
              <a:ext uri="{FF2B5EF4-FFF2-40B4-BE49-F238E27FC236}">
                <a16:creationId xmlns:a16="http://schemas.microsoft.com/office/drawing/2014/main" xmlns="" id="{B752FF57-BF5B-4396-87B6-568A22C82B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3135" y="134588"/>
            <a:ext cx="6890794" cy="581717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B269B8D-9676-49EB-BD0C-EDEF272083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504" b="4006"/>
          <a:stretch/>
        </p:blipFill>
        <p:spPr>
          <a:xfrm>
            <a:off x="6260390" y="1237309"/>
            <a:ext cx="4913324" cy="1478865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B0B41330-5B23-440A-97DF-779B818EC51B}"/>
              </a:ext>
            </a:extLst>
          </p:cNvPr>
          <p:cNvCxnSpPr/>
          <p:nvPr/>
        </p:nvCxnSpPr>
        <p:spPr>
          <a:xfrm>
            <a:off x="4933031" y="863392"/>
            <a:ext cx="1133044" cy="3429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2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xmlns="" id="{035DA940-8BD8-4D68-8658-EC65FD23E4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2107" y="1207626"/>
            <a:ext cx="2975025" cy="555198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75AC542-4ACC-4C90-9FDA-A5D9E77E7AE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8" r="3509" b="4861"/>
          <a:stretch/>
        </p:blipFill>
        <p:spPr>
          <a:xfrm>
            <a:off x="1268727" y="2315915"/>
            <a:ext cx="2439143" cy="3013857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47435DD4-6966-4D9A-A750-64255061F22C}"/>
              </a:ext>
            </a:extLst>
          </p:cNvPr>
          <p:cNvCxnSpPr>
            <a:cxnSpLocks/>
          </p:cNvCxnSpPr>
          <p:nvPr/>
        </p:nvCxnSpPr>
        <p:spPr>
          <a:xfrm flipH="1" flipV="1">
            <a:off x="1451902" y="5325482"/>
            <a:ext cx="2670901" cy="75462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18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A7F54E-E912-47C8-8A76-D0070B8FC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7704" y="274343"/>
            <a:ext cx="3546083" cy="47227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Votar</a:t>
            </a:r>
            <a:r>
              <a:rPr lang="en-US" sz="2000" b="1" dirty="0" smtClean="0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por</a:t>
            </a:r>
            <a:r>
              <a:rPr lang="en-US" sz="2000" b="1" dirty="0" smtClean="0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 Proxy, </a:t>
            </a:r>
            <a:r>
              <a:rPr lang="en-US" sz="2000" b="1" dirty="0" err="1" smtClean="0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como</a:t>
            </a:r>
            <a:r>
              <a:rPr lang="en-US" sz="2000" b="1" dirty="0" smtClean="0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representante</a:t>
            </a:r>
            <a:endParaRPr lang="en-US" sz="2000" b="1" dirty="0">
              <a:solidFill>
                <a:srgbClr val="FF0000"/>
              </a:solidFill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55F3057-93B0-4AFA-96D9-2592A44F3675}"/>
              </a:ext>
            </a:extLst>
          </p:cNvPr>
          <p:cNvSpPr txBox="1"/>
          <p:nvPr/>
        </p:nvSpPr>
        <p:spPr>
          <a:xfrm>
            <a:off x="4672165" y="914180"/>
            <a:ext cx="3607474" cy="280076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t-BR" sz="1600" dirty="0">
                <a:latin typeface="Open Sans"/>
              </a:rPr>
              <a:t>Na aba principal de voto do sistema, você verá </a:t>
            </a:r>
            <a:r>
              <a:rPr lang="pt-BR" sz="1600" dirty="0" smtClean="0">
                <a:latin typeface="Open Sans"/>
              </a:rPr>
              <a:t>as opções de </a:t>
            </a:r>
            <a:r>
              <a:rPr lang="pt-BR" sz="1600" dirty="0">
                <a:latin typeface="Open Sans"/>
              </a:rPr>
              <a:t>votos para você </a:t>
            </a:r>
            <a:r>
              <a:rPr lang="pt-BR" sz="1600" dirty="0" smtClean="0">
                <a:latin typeface="Open Sans"/>
              </a:rPr>
              <a:t>mesmo (botão </a:t>
            </a:r>
            <a:r>
              <a:rPr lang="pt-BR" sz="1600" dirty="0">
                <a:latin typeface="Open Sans"/>
              </a:rPr>
              <a:t>“votar” em vermelho), bem como o voto para </a:t>
            </a:r>
            <a:r>
              <a:rPr lang="pt-BR" sz="1600" dirty="0" smtClean="0">
                <a:latin typeface="Open Sans"/>
              </a:rPr>
              <a:t>quem você representa, </a:t>
            </a:r>
            <a:r>
              <a:rPr lang="pt-BR" sz="1600" dirty="0">
                <a:latin typeface="Open Sans"/>
              </a:rPr>
              <a:t>mostrando </a:t>
            </a:r>
            <a:r>
              <a:rPr lang="pt-BR" sz="1600" dirty="0" smtClean="0">
                <a:latin typeface="Open Sans"/>
              </a:rPr>
              <a:t>por </a:t>
            </a:r>
            <a:r>
              <a:rPr lang="pt-BR" sz="1600" dirty="0">
                <a:latin typeface="Open Sans"/>
              </a:rPr>
              <a:t>quem você vai votar</a:t>
            </a:r>
            <a:r>
              <a:rPr lang="pt-BR" sz="1600" dirty="0" smtClean="0">
                <a:latin typeface="Open Sans"/>
              </a:rPr>
              <a:t>.</a:t>
            </a:r>
          </a:p>
          <a:p>
            <a:endParaRPr lang="es-ES" sz="1600" dirty="0" smtClean="0">
              <a:latin typeface="Open Sans"/>
            </a:endParaRPr>
          </a:p>
          <a:p>
            <a:r>
              <a:rPr lang="es-ES" sz="1600" dirty="0" smtClean="0">
                <a:latin typeface="Open Sans"/>
              </a:rPr>
              <a:t>Puede </a:t>
            </a:r>
            <a:r>
              <a:rPr lang="es-ES" sz="1600" dirty="0">
                <a:latin typeface="Open Sans"/>
              </a:rPr>
              <a:t>votar por varios apoderados en la plataforma, el límite lo establece su asociación.</a:t>
            </a:r>
            <a:endParaRPr lang="en-US" sz="1600" dirty="0">
              <a:latin typeface="Open Sans"/>
            </a:endParaRPr>
          </a:p>
        </p:txBody>
      </p:sp>
      <p:pic>
        <p:nvPicPr>
          <p:cNvPr id="3" name="Picture 4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xmlns="" id="{1228EDDE-C433-4634-B22C-0DD114007A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899" y="525"/>
            <a:ext cx="3568394" cy="67103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174AA0F-E0E2-45E6-ADD5-C9D86ABB7B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14" r="3846" b="1956"/>
          <a:stretch/>
        </p:blipFill>
        <p:spPr>
          <a:xfrm>
            <a:off x="1203141" y="1297572"/>
            <a:ext cx="2867082" cy="4301785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7451025E-19EF-4D48-A390-8B154E0658B7}"/>
              </a:ext>
            </a:extLst>
          </p:cNvPr>
          <p:cNvCxnSpPr/>
          <p:nvPr/>
        </p:nvCxnSpPr>
        <p:spPr>
          <a:xfrm flipH="1">
            <a:off x="2047348" y="2194741"/>
            <a:ext cx="2648138" cy="30812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" name="Picture 5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xmlns="" id="{D84DB700-B102-464D-9F8D-AEA9FBF1F4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6521" y="113146"/>
            <a:ext cx="3549631" cy="6677890"/>
          </a:xfrm>
          <a:prstGeom prst="rect">
            <a:avLst/>
          </a:prstGeom>
        </p:spPr>
      </p:pic>
      <p:pic>
        <p:nvPicPr>
          <p:cNvPr id="7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0F71BC56-64DB-45C1-A7A3-3D1EC6A0DD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48079" y="1994549"/>
            <a:ext cx="2900071" cy="247053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EFADAE8A-944F-46A9-A8FE-D5BEBEEA5A9D}"/>
              </a:ext>
            </a:extLst>
          </p:cNvPr>
          <p:cNvSpPr txBox="1"/>
          <p:nvPr/>
        </p:nvSpPr>
        <p:spPr>
          <a:xfrm>
            <a:off x="4589472" y="4691207"/>
            <a:ext cx="3772859" cy="116955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Open Sans"/>
                <a:ea typeface="+mn-lt"/>
                <a:cs typeface="+mn-lt"/>
              </a:rPr>
              <a:t>Visualização</a:t>
            </a:r>
            <a:r>
              <a:rPr lang="en-US" sz="2000" b="1" dirty="0" smtClean="0">
                <a:solidFill>
                  <a:srgbClr val="FF0000"/>
                </a:solidFill>
                <a:latin typeface="Open Sans"/>
                <a:ea typeface="+mn-lt"/>
                <a:cs typeface="+mn-lt"/>
              </a:rPr>
              <a:t> do </a:t>
            </a:r>
            <a:r>
              <a:rPr lang="en-US" sz="2000" b="1" dirty="0" err="1" smtClean="0">
                <a:solidFill>
                  <a:srgbClr val="FF0000"/>
                </a:solidFill>
                <a:latin typeface="Open Sans"/>
                <a:ea typeface="+mn-lt"/>
                <a:cs typeface="+mn-lt"/>
              </a:rPr>
              <a:t>voto</a:t>
            </a:r>
            <a:endParaRPr lang="en-US" dirty="0"/>
          </a:p>
          <a:p>
            <a:endParaRPr lang="en-US" dirty="0">
              <a:latin typeface="Open Sans"/>
              <a:ea typeface="+mn-lt"/>
              <a:cs typeface="+mn-lt"/>
            </a:endParaRPr>
          </a:p>
          <a:p>
            <a:r>
              <a:rPr lang="es-ES" sz="1600" dirty="0" err="1" smtClean="0">
                <a:latin typeface="Open Sans"/>
              </a:rPr>
              <a:t>Visualização</a:t>
            </a:r>
            <a:r>
              <a:rPr lang="es-ES" sz="1600" dirty="0" smtClean="0">
                <a:latin typeface="Open Sans"/>
              </a:rPr>
              <a:t> de </a:t>
            </a:r>
            <a:r>
              <a:rPr lang="es-ES" sz="1600" dirty="0" err="1" smtClean="0">
                <a:latin typeface="Open Sans"/>
              </a:rPr>
              <a:t>um</a:t>
            </a:r>
            <a:r>
              <a:rPr lang="es-ES" sz="1600" dirty="0" smtClean="0">
                <a:latin typeface="Open Sans"/>
              </a:rPr>
              <a:t> </a:t>
            </a:r>
            <a:r>
              <a:rPr lang="es-ES" sz="1600" dirty="0">
                <a:latin typeface="Open Sans"/>
              </a:rPr>
              <a:t>voto </a:t>
            </a:r>
            <a:r>
              <a:rPr lang="es-ES" sz="1600" dirty="0" smtClean="0">
                <a:latin typeface="Open Sans"/>
              </a:rPr>
              <a:t>por si </a:t>
            </a:r>
            <a:r>
              <a:rPr lang="es-ES" sz="1600" dirty="0" err="1" smtClean="0">
                <a:latin typeface="Open Sans"/>
              </a:rPr>
              <a:t>mesmo</a:t>
            </a:r>
            <a:r>
              <a:rPr lang="es-ES" sz="1600" dirty="0" smtClean="0">
                <a:latin typeface="Open Sans"/>
              </a:rPr>
              <a:t> e como representante:</a:t>
            </a:r>
            <a:endParaRPr lang="en-US" sz="1600" dirty="0">
              <a:latin typeface="Open Sans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CC487423-AE37-4D2D-AAB5-7076B8842BCD}"/>
              </a:ext>
            </a:extLst>
          </p:cNvPr>
          <p:cNvCxnSpPr>
            <a:cxnSpLocks/>
          </p:cNvCxnSpPr>
          <p:nvPr/>
        </p:nvCxnSpPr>
        <p:spPr>
          <a:xfrm flipV="1">
            <a:off x="7640533" y="4263705"/>
            <a:ext cx="775988" cy="6233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88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xmlns="" id="{74640D5D-65F1-49D1-93B0-A8445B58C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8198" y="2894"/>
            <a:ext cx="1585732" cy="1576087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xmlns="" id="{D645252E-93C8-439E-93E5-18D00116A3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10" y="61912"/>
            <a:ext cx="3608317" cy="6734174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71458AB6-DD88-4363-9DA3-B375E8D8C6F0}"/>
              </a:ext>
            </a:extLst>
          </p:cNvPr>
          <p:cNvSpPr>
            <a:spLocks noGrp="1"/>
          </p:cNvSpPr>
          <p:nvPr/>
        </p:nvSpPr>
        <p:spPr>
          <a:xfrm>
            <a:off x="457199" y="1475656"/>
            <a:ext cx="11312013" cy="4833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4000"/>
              </a:lnSpc>
              <a:buNone/>
            </a:pPr>
            <a:endParaRPr lang="en-GB" sz="200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ADF19E4F-A1CA-4CE9-A351-8B612F8A449D}"/>
              </a:ext>
            </a:extLst>
          </p:cNvPr>
          <p:cNvSpPr>
            <a:spLocks noGrp="1"/>
          </p:cNvSpPr>
          <p:nvPr/>
        </p:nvSpPr>
        <p:spPr>
          <a:xfrm>
            <a:off x="9262539" y="6487517"/>
            <a:ext cx="2867028" cy="309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  <a:defRPr/>
            </a:pPr>
            <a:r>
              <a:rPr lang="en-US" sz="2000" b="1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https://voting.msf.org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03399" y="3137417"/>
            <a:ext cx="2231907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s-ES" sz="1600" dirty="0" smtClean="0">
                <a:latin typeface="Open Sans"/>
              </a:rPr>
              <a:t>Mudar fácilmente de </a:t>
            </a:r>
            <a:r>
              <a:rPr lang="es-ES" sz="1600" dirty="0">
                <a:latin typeface="Open Sans"/>
              </a:rPr>
              <a:t>idioma </a:t>
            </a:r>
            <a:endParaRPr lang="en-US" sz="1600" dirty="0">
              <a:latin typeface="Open San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36459" y="3980110"/>
            <a:ext cx="1889184" cy="10772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 dirty="0" err="1" smtClean="0">
                <a:latin typeface="Open Sans"/>
              </a:rPr>
              <a:t>Manter</a:t>
            </a:r>
            <a:r>
              <a:rPr lang="en-US" sz="1600" dirty="0" smtClean="0">
                <a:latin typeface="Open Sans"/>
              </a:rPr>
              <a:t> o </a:t>
            </a:r>
            <a:r>
              <a:rPr lang="en-US" sz="1600" dirty="0" err="1" smtClean="0">
                <a:latin typeface="Open Sans"/>
              </a:rPr>
              <a:t>registro</a:t>
            </a:r>
            <a:r>
              <a:rPr lang="en-US" sz="1600" dirty="0" smtClean="0">
                <a:latin typeface="Open Sans"/>
              </a:rPr>
              <a:t> das </a:t>
            </a:r>
            <a:r>
              <a:rPr lang="en-US" sz="1600" dirty="0" err="1" smtClean="0">
                <a:latin typeface="Open Sans"/>
              </a:rPr>
              <a:t>votações</a:t>
            </a:r>
            <a:r>
              <a:rPr lang="en-US" sz="1600" dirty="0" smtClean="0">
                <a:latin typeface="Open Sans"/>
              </a:rPr>
              <a:t> </a:t>
            </a:r>
            <a:r>
              <a:rPr lang="en-US" sz="1600" dirty="0" err="1" smtClean="0">
                <a:latin typeface="Open Sans"/>
              </a:rPr>
              <a:t>realizadas</a:t>
            </a:r>
            <a:endParaRPr lang="en-US" sz="1600" dirty="0">
              <a:latin typeface="Open San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31638" y="572319"/>
            <a:ext cx="295357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000" b="1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No menu </a:t>
            </a:r>
            <a:r>
              <a:rPr lang="en-US" sz="2000" b="1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você</a:t>
            </a:r>
            <a:r>
              <a:rPr lang="en-US" sz="2000" b="1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também</a:t>
            </a:r>
            <a:r>
              <a:rPr lang="en-US" sz="2000" b="1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pode</a:t>
            </a:r>
            <a:r>
              <a:rPr lang="en-US" sz="2000" b="1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…</a:t>
            </a:r>
            <a:endParaRPr lang="en-US" sz="2000" b="1" dirty="0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4299" y="605664"/>
            <a:ext cx="310160" cy="173722"/>
          </a:xfrm>
          <a:prstGeom prst="rect">
            <a:avLst/>
          </a:prstGeom>
        </p:spPr>
      </p:pic>
      <p:sp>
        <p:nvSpPr>
          <p:cNvPr id="25" name="Right Arrow 24"/>
          <p:cNvSpPr/>
          <p:nvPr/>
        </p:nvSpPr>
        <p:spPr>
          <a:xfrm rot="20640000" flipH="1">
            <a:off x="3299309" y="892371"/>
            <a:ext cx="2074300" cy="337526"/>
          </a:xfrm>
          <a:prstGeom prst="rightArrow">
            <a:avLst/>
          </a:prstGeom>
          <a:solidFill>
            <a:srgbClr val="EE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65335" y="5502116"/>
            <a:ext cx="2407709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s-ES" sz="1600" dirty="0" smtClean="0">
                <a:latin typeface="Open Sans"/>
              </a:rPr>
              <a:t>E </a:t>
            </a:r>
            <a:r>
              <a:rPr lang="es-ES" sz="1600" dirty="0" err="1" smtClean="0">
                <a:latin typeface="Open Sans"/>
              </a:rPr>
              <a:t>receber</a:t>
            </a:r>
            <a:r>
              <a:rPr lang="es-ES" sz="1600" dirty="0" smtClean="0">
                <a:latin typeface="Open Sans"/>
              </a:rPr>
              <a:t> </a:t>
            </a:r>
            <a:r>
              <a:rPr lang="es-ES" sz="1600" dirty="0" err="1" smtClean="0">
                <a:latin typeface="Open Sans"/>
              </a:rPr>
              <a:t>seu</a:t>
            </a:r>
            <a:r>
              <a:rPr lang="es-ES" sz="1600" dirty="0" smtClean="0">
                <a:latin typeface="Open Sans"/>
              </a:rPr>
              <a:t> histórico de votos por e-mail.</a:t>
            </a:r>
            <a:endParaRPr lang="es-ES" sz="1600" dirty="0">
              <a:latin typeface="Open Sans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5"/>
          <a:srcRect r="22822" b="-10870"/>
          <a:stretch/>
        </p:blipFill>
        <p:spPr>
          <a:xfrm>
            <a:off x="8761311" y="4325898"/>
            <a:ext cx="1384175" cy="21126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6"/>
          <a:srcRect l="6494" r="7143" b="6408"/>
          <a:stretch/>
        </p:blipFill>
        <p:spPr>
          <a:xfrm>
            <a:off x="587913" y="1077912"/>
            <a:ext cx="2588470" cy="4703786"/>
          </a:xfrm>
          <a:prstGeom prst="rect">
            <a:avLst/>
          </a:prstGeom>
        </p:spPr>
      </p:pic>
      <p:sp>
        <p:nvSpPr>
          <p:cNvPr id="23" name="Right Arrow 22"/>
          <p:cNvSpPr/>
          <p:nvPr/>
        </p:nvSpPr>
        <p:spPr>
          <a:xfrm flipH="1">
            <a:off x="3151996" y="3959839"/>
            <a:ext cx="955114" cy="277995"/>
          </a:xfrm>
          <a:prstGeom prst="rightArrow">
            <a:avLst/>
          </a:prstGeom>
          <a:solidFill>
            <a:srgbClr val="EE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1" name="Right Arrow 22">
            <a:extLst>
              <a:ext uri="{FF2B5EF4-FFF2-40B4-BE49-F238E27FC236}">
                <a16:creationId xmlns:a16="http://schemas.microsoft.com/office/drawing/2014/main" xmlns="" id="{064499B1-C653-4707-871A-C98204D01AF2}"/>
              </a:ext>
            </a:extLst>
          </p:cNvPr>
          <p:cNvSpPr/>
          <p:nvPr/>
        </p:nvSpPr>
        <p:spPr>
          <a:xfrm flipH="1">
            <a:off x="3210221" y="3178469"/>
            <a:ext cx="955114" cy="277995"/>
          </a:xfrm>
          <a:prstGeom prst="rightArrow">
            <a:avLst/>
          </a:prstGeom>
          <a:solidFill>
            <a:srgbClr val="EE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1" name="Picture 11" descr="A close up of a sign&#10;&#10;Description generated with very high confidence">
            <a:extLst>
              <a:ext uri="{FF2B5EF4-FFF2-40B4-BE49-F238E27FC236}">
                <a16:creationId xmlns:a16="http://schemas.microsoft.com/office/drawing/2014/main" xmlns="" id="{14E072BF-9E94-4C40-86EF-B054C8FF67D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98119" y="1891287"/>
            <a:ext cx="5350668" cy="449694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8"/>
          <a:srcRect l="2404" t="4310" r="4087" b="3017"/>
          <a:stretch/>
        </p:blipFill>
        <p:spPr>
          <a:xfrm>
            <a:off x="7656768" y="2430077"/>
            <a:ext cx="3828821" cy="2115887"/>
          </a:xfrm>
          <a:prstGeom prst="rect">
            <a:avLst/>
          </a:prstGeom>
        </p:spPr>
      </p:pic>
      <p:sp>
        <p:nvSpPr>
          <p:cNvPr id="32" name="Right Arrow 24">
            <a:extLst>
              <a:ext uri="{FF2B5EF4-FFF2-40B4-BE49-F238E27FC236}">
                <a16:creationId xmlns:a16="http://schemas.microsoft.com/office/drawing/2014/main" xmlns="" id="{E3A85F4C-4103-4310-9E68-5BA9315412F2}"/>
              </a:ext>
            </a:extLst>
          </p:cNvPr>
          <p:cNvSpPr/>
          <p:nvPr/>
        </p:nvSpPr>
        <p:spPr>
          <a:xfrm rot="8880000" flipH="1">
            <a:off x="6019490" y="4841077"/>
            <a:ext cx="1821556" cy="337526"/>
          </a:xfrm>
          <a:prstGeom prst="rightArrow">
            <a:avLst/>
          </a:prstGeom>
          <a:solidFill>
            <a:srgbClr val="EE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65335" y="2450728"/>
            <a:ext cx="2231907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s-ES" sz="1600" dirty="0" smtClean="0">
                <a:latin typeface="Open Sans"/>
              </a:rPr>
              <a:t>Mudar a </a:t>
            </a:r>
            <a:r>
              <a:rPr lang="es-ES" sz="1600" dirty="0" err="1" smtClean="0">
                <a:latin typeface="Open Sans"/>
              </a:rPr>
              <a:t>sua</a:t>
            </a:r>
            <a:r>
              <a:rPr lang="es-ES" sz="1600" dirty="0" smtClean="0">
                <a:latin typeface="Open Sans"/>
              </a:rPr>
              <a:t> </a:t>
            </a:r>
            <a:r>
              <a:rPr lang="es-ES" sz="1600" dirty="0" err="1" smtClean="0">
                <a:latin typeface="Open Sans"/>
              </a:rPr>
              <a:t>senha</a:t>
            </a:r>
            <a:endParaRPr lang="en-US" sz="1600" dirty="0">
              <a:latin typeface="Open Sans"/>
            </a:endParaRPr>
          </a:p>
        </p:txBody>
      </p:sp>
      <p:sp>
        <p:nvSpPr>
          <p:cNvPr id="20" name="Right Arrow 22">
            <a:extLst>
              <a:ext uri="{FF2B5EF4-FFF2-40B4-BE49-F238E27FC236}">
                <a16:creationId xmlns:a16="http://schemas.microsoft.com/office/drawing/2014/main" xmlns="" id="{064499B1-C653-4707-871A-C98204D01AF2}"/>
              </a:ext>
            </a:extLst>
          </p:cNvPr>
          <p:cNvSpPr/>
          <p:nvPr/>
        </p:nvSpPr>
        <p:spPr>
          <a:xfrm flipH="1">
            <a:off x="3172157" y="2471129"/>
            <a:ext cx="955114" cy="277995"/>
          </a:xfrm>
          <a:prstGeom prst="rightArrow">
            <a:avLst/>
          </a:prstGeom>
          <a:solidFill>
            <a:srgbClr val="EE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79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71458AB6-DD88-4363-9DA3-B375E8D8C6F0}"/>
              </a:ext>
            </a:extLst>
          </p:cNvPr>
          <p:cNvSpPr>
            <a:spLocks noGrp="1"/>
          </p:cNvSpPr>
          <p:nvPr/>
        </p:nvSpPr>
        <p:spPr>
          <a:xfrm>
            <a:off x="457199" y="1475656"/>
            <a:ext cx="11312013" cy="4833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4000"/>
              </a:lnSpc>
              <a:buNone/>
            </a:pPr>
            <a:endParaRPr lang="en-GB" sz="2000"/>
          </a:p>
        </p:txBody>
      </p:sp>
      <p:sp>
        <p:nvSpPr>
          <p:cNvPr id="3" name="Rechteck 2"/>
          <p:cNvSpPr/>
          <p:nvPr/>
        </p:nvSpPr>
        <p:spPr>
          <a:xfrm>
            <a:off x="847898" y="1762390"/>
            <a:ext cx="10332720" cy="46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de-DE" sz="2000"/>
          </a:p>
        </p:txBody>
      </p:sp>
      <p:sp>
        <p:nvSpPr>
          <p:cNvPr id="9" name="Rechteck 8"/>
          <p:cNvSpPr/>
          <p:nvPr/>
        </p:nvSpPr>
        <p:spPr>
          <a:xfrm>
            <a:off x="7147746" y="1022603"/>
            <a:ext cx="4450494" cy="401648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571500" indent="-5715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Todos 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os </a:t>
            </a:r>
            <a:r>
              <a:rPr lang="es-ES" sz="16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votos realizados 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online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utilizam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o </a:t>
            </a:r>
            <a:r>
              <a:rPr lang="es-ES" sz="16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sistema de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votação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online de MSF.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Algumas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associações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permitem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apenas votos online e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outras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dão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a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opção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presencial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também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. </a:t>
            </a:r>
          </a:p>
          <a:p>
            <a:pPr marL="571500" indent="-5715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É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possível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utilizar a </a:t>
            </a:r>
            <a:r>
              <a:rPr lang="es-ES" sz="16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plataforma 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e-Voto de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um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computador </a:t>
            </a:r>
            <a:r>
              <a:rPr lang="es-ES" sz="16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de escritorio,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tablete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ou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smartphone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. </a:t>
            </a:r>
            <a:endParaRPr lang="es-ES" sz="1600" dirty="0">
              <a:latin typeface="Open Sans"/>
              <a:ea typeface="Open Sans" panose="020B0606030504020204" pitchFamily="34" charset="0"/>
              <a:cs typeface="Open Sans" panose="020B0606030504020204" pitchFamily="34" charset="0"/>
              <a:sym typeface="Lucida Grande" charset="0"/>
            </a:endParaRPr>
          </a:p>
          <a:p>
            <a:pPr marL="571500" indent="-5715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É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necessário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acesso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s-ES" sz="16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a internet para 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votar (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wifi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ou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dados)</a:t>
            </a:r>
            <a:endParaRPr lang="es-ES" sz="1600" dirty="0">
              <a:latin typeface="Open Sans"/>
              <a:ea typeface="Open Sans" panose="020B0606030504020204" pitchFamily="34" charset="0"/>
              <a:cs typeface="Open Sans" panose="020B0606030504020204" pitchFamily="34" charset="0"/>
              <a:sym typeface="Lucida Grande" charset="0"/>
            </a:endParaRPr>
          </a:p>
          <a:p>
            <a:pPr marL="571500" indent="-5715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Navegadores: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utilize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s-ES" sz="1600" b="1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Chrome, Mozilla Firefox, Safari, Opera.</a:t>
            </a:r>
            <a:r>
              <a:rPr lang="es-ES" sz="16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Não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s-ES" sz="16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use Internet 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Explorer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ou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s-ES" sz="1600" dirty="0" err="1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Edge</a:t>
            </a:r>
            <a:endParaRPr lang="en-US" sz="1600" i="1" dirty="0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EB5C1E07-D91C-4040-B1F4-EFF1F93C6B88}"/>
              </a:ext>
            </a:extLst>
          </p:cNvPr>
          <p:cNvSpPr>
            <a:spLocks noGrp="1"/>
          </p:cNvSpPr>
          <p:nvPr/>
        </p:nvSpPr>
        <p:spPr>
          <a:xfrm>
            <a:off x="8870734" y="6149790"/>
            <a:ext cx="3265738" cy="711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  <a:defRPr/>
            </a:pPr>
            <a:r>
              <a:rPr lang="en-US" sz="2000" b="1">
                <a:solidFill>
                  <a:srgbClr val="FF0000"/>
                </a:solidFill>
                <a:latin typeface="Open Sans"/>
                <a:ea typeface="MS PGothic"/>
                <a:cs typeface="Arial"/>
                <a:sym typeface="Lucida Grande" charset="0"/>
              </a:rPr>
              <a:t>https://voting.msf.org</a:t>
            </a:r>
            <a:endParaRPr lang="en-US" sz="2000" b="1">
              <a:solidFill>
                <a:srgbClr val="FF0000"/>
              </a:solidFill>
              <a:latin typeface="Open Sans"/>
              <a:ea typeface="MS PGothic"/>
              <a:cs typeface="Arial"/>
            </a:endParaRPr>
          </a:p>
        </p:txBody>
      </p:sp>
      <p:pic>
        <p:nvPicPr>
          <p:cNvPr id="6" name="Picture 7" descr="A close up of a sign&#10;&#10;Description generated with very high confidence">
            <a:extLst>
              <a:ext uri="{FF2B5EF4-FFF2-40B4-BE49-F238E27FC236}">
                <a16:creationId xmlns:a16="http://schemas.microsoft.com/office/drawing/2014/main" xmlns="" id="{6AB72F14-37FA-4C15-B546-3E1081A3A5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44" y="1099145"/>
            <a:ext cx="6707529" cy="5643559"/>
          </a:xfrm>
          <a:prstGeom prst="rect">
            <a:avLst/>
          </a:prstGeom>
        </p:spPr>
      </p:pic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98CF8C4B-03DC-4F72-875F-26A9D52FAD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-165" b="13793"/>
          <a:stretch/>
        </p:blipFill>
        <p:spPr>
          <a:xfrm>
            <a:off x="1001292" y="1474811"/>
            <a:ext cx="4859673" cy="2657973"/>
          </a:xfrm>
          <a:prstGeom prst="rect">
            <a:avLst/>
          </a:prstGeom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B99D97B2-CA2F-4275-AC94-3974A773B8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4215" y="1538176"/>
            <a:ext cx="256651" cy="25665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618AA904-7011-4116-B589-29D9412607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4206" y="1538176"/>
            <a:ext cx="256651" cy="25665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7A2ACC6-B022-4FF0-B7B6-76BB7672CA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25001" y="6384854"/>
            <a:ext cx="282316" cy="28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041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Placeholder 32">
            <a:extLst>
              <a:ext uri="{FF2B5EF4-FFF2-40B4-BE49-F238E27FC236}">
                <a16:creationId xmlns:a16="http://schemas.microsoft.com/office/drawing/2014/main" xmlns="" id="{38B36625-2716-424A-BF99-ABE8D46E9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0627" y="647405"/>
            <a:ext cx="5039294" cy="6065374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800" b="1" dirty="0" err="1" smtClean="0">
                <a:solidFill>
                  <a:srgbClr val="EE0000"/>
                </a:solidFill>
                <a:latin typeface="Open Sans"/>
              </a:rPr>
              <a:t>Seu</a:t>
            </a:r>
            <a:r>
              <a:rPr lang="es-ES" sz="1800" b="1" dirty="0" smtClean="0">
                <a:solidFill>
                  <a:srgbClr val="EE0000"/>
                </a:solidFill>
                <a:latin typeface="Open Sans"/>
              </a:rPr>
              <a:t> </a:t>
            </a:r>
            <a:r>
              <a:rPr lang="es-ES" sz="1800" b="1" dirty="0">
                <a:solidFill>
                  <a:srgbClr val="EE0000"/>
                </a:solidFill>
                <a:latin typeface="Open Sans"/>
              </a:rPr>
              <a:t>registro </a:t>
            </a:r>
            <a:r>
              <a:rPr lang="es-ES" sz="1800" b="1" dirty="0" smtClean="0">
                <a:solidFill>
                  <a:srgbClr val="EE0000"/>
                </a:solidFill>
                <a:latin typeface="Open Sans"/>
              </a:rPr>
              <a:t>na </a:t>
            </a:r>
            <a:r>
              <a:rPr lang="es-ES" sz="1800" b="1" dirty="0">
                <a:solidFill>
                  <a:srgbClr val="EE0000"/>
                </a:solidFill>
                <a:latin typeface="Open Sans"/>
              </a:rPr>
              <a:t>plataforma</a:t>
            </a:r>
            <a:r>
              <a:rPr lang="es-ES" sz="1800" b="1" dirty="0" smtClean="0">
                <a:solidFill>
                  <a:srgbClr val="EE0000"/>
                </a:solidFill>
                <a:latin typeface="Open Sans"/>
              </a:rPr>
              <a:t>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400" dirty="0">
              <a:latin typeface="Open Sans"/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•"/>
            </a:pPr>
            <a:r>
              <a:rPr lang="es-ES" sz="1400" dirty="0" smtClean="0">
                <a:latin typeface="Open Sans"/>
              </a:rPr>
              <a:t>Se nunca </a:t>
            </a:r>
            <a:r>
              <a:rPr lang="es-ES" sz="1400" dirty="0" err="1" smtClean="0">
                <a:latin typeface="Open Sans"/>
              </a:rPr>
              <a:t>usou</a:t>
            </a:r>
            <a:r>
              <a:rPr lang="es-ES" sz="1400" dirty="0" smtClean="0">
                <a:latin typeface="Open Sans"/>
              </a:rPr>
              <a:t> a plataforma antes, </a:t>
            </a:r>
            <a:r>
              <a:rPr lang="es-ES" sz="1400" dirty="0" err="1" smtClean="0">
                <a:latin typeface="Open Sans"/>
              </a:rPr>
              <a:t>você</a:t>
            </a:r>
            <a:r>
              <a:rPr lang="es-ES" sz="1400" dirty="0" smtClean="0">
                <a:latin typeface="Open Sans"/>
              </a:rPr>
              <a:t> será informado </a:t>
            </a:r>
            <a:r>
              <a:rPr lang="es-ES" sz="1400" dirty="0" err="1" smtClean="0">
                <a:latin typeface="Open Sans"/>
              </a:rPr>
              <a:t>via</a:t>
            </a:r>
            <a:r>
              <a:rPr lang="es-ES" sz="1400" dirty="0" smtClean="0">
                <a:latin typeface="Open Sans"/>
              </a:rPr>
              <a:t> email que </a:t>
            </a:r>
            <a:r>
              <a:rPr lang="es-ES" sz="1400" dirty="0" err="1" smtClean="0">
                <a:latin typeface="Open Sans"/>
              </a:rPr>
              <a:t>uma</a:t>
            </a:r>
            <a:r>
              <a:rPr lang="es-ES" sz="1400" dirty="0" smtClean="0">
                <a:latin typeface="Open Sans"/>
              </a:rPr>
              <a:t> </a:t>
            </a:r>
            <a:r>
              <a:rPr lang="es-ES" sz="1400" dirty="0" err="1" smtClean="0">
                <a:latin typeface="Open Sans"/>
              </a:rPr>
              <a:t>conta</a:t>
            </a:r>
            <a:r>
              <a:rPr lang="es-ES" sz="1400" dirty="0" smtClean="0">
                <a:latin typeface="Open Sans"/>
              </a:rPr>
              <a:t> </a:t>
            </a:r>
            <a:r>
              <a:rPr lang="es-ES" sz="1400" dirty="0" err="1" smtClean="0">
                <a:latin typeface="Open Sans"/>
              </a:rPr>
              <a:t>foi</a:t>
            </a:r>
            <a:r>
              <a:rPr lang="es-ES" sz="1400" dirty="0" smtClean="0">
                <a:latin typeface="Open Sans"/>
              </a:rPr>
              <a:t> criada para </a:t>
            </a:r>
            <a:r>
              <a:rPr lang="es-ES" sz="1400" dirty="0" err="1" smtClean="0">
                <a:latin typeface="Open Sans"/>
              </a:rPr>
              <a:t>você</a:t>
            </a:r>
            <a:r>
              <a:rPr lang="es-ES" sz="1400" dirty="0" smtClean="0">
                <a:latin typeface="Open Sans"/>
              </a:rPr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s-ES" sz="1400" dirty="0">
              <a:latin typeface="Open Sans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•"/>
            </a:pPr>
            <a:r>
              <a:rPr lang="es-ES" sz="1400" dirty="0">
                <a:latin typeface="Open Sans"/>
              </a:rPr>
              <a:t>Busque </a:t>
            </a:r>
            <a:r>
              <a:rPr lang="es-ES" sz="1400" dirty="0" smtClean="0">
                <a:latin typeface="Open Sans"/>
              </a:rPr>
              <a:t>na </a:t>
            </a:r>
            <a:r>
              <a:rPr lang="es-ES" sz="1400" dirty="0" err="1" smtClean="0">
                <a:latin typeface="Open Sans"/>
              </a:rPr>
              <a:t>sua</a:t>
            </a:r>
            <a:r>
              <a:rPr lang="es-ES" sz="1400" dirty="0" smtClean="0">
                <a:latin typeface="Open Sans"/>
              </a:rPr>
              <a:t> </a:t>
            </a:r>
            <a:r>
              <a:rPr lang="es-ES" sz="1400" dirty="0" err="1" smtClean="0">
                <a:latin typeface="Open Sans"/>
              </a:rPr>
              <a:t>caixa</a:t>
            </a:r>
            <a:r>
              <a:rPr lang="es-ES" sz="1400" dirty="0" smtClean="0">
                <a:latin typeface="Open Sans"/>
              </a:rPr>
              <a:t> de entrada </a:t>
            </a:r>
            <a:r>
              <a:rPr lang="es-ES" sz="1400" dirty="0" err="1" smtClean="0">
                <a:latin typeface="Open Sans"/>
              </a:rPr>
              <a:t>um</a:t>
            </a:r>
            <a:r>
              <a:rPr lang="es-ES" sz="1400" dirty="0" smtClean="0">
                <a:latin typeface="Open Sans"/>
              </a:rPr>
              <a:t> e-mail do sistema </a:t>
            </a:r>
            <a:r>
              <a:rPr lang="es-ES" sz="1400" dirty="0">
                <a:latin typeface="Open Sans"/>
              </a:rPr>
              <a:t>de </a:t>
            </a:r>
            <a:r>
              <a:rPr lang="es-ES" sz="1400" dirty="0" err="1" smtClean="0">
                <a:latin typeface="Open Sans"/>
              </a:rPr>
              <a:t>votação</a:t>
            </a:r>
            <a:r>
              <a:rPr lang="es-ES" sz="1400" dirty="0">
                <a:latin typeface="Open Sans"/>
              </a:rPr>
              <a:t> </a:t>
            </a:r>
            <a:r>
              <a:rPr lang="es-ES" sz="1400" dirty="0" smtClean="0">
                <a:latin typeface="Open Sans"/>
              </a:rPr>
              <a:t>online </a:t>
            </a:r>
            <a:r>
              <a:rPr lang="es-ES" sz="1400" dirty="0">
                <a:latin typeface="Open Sans"/>
              </a:rPr>
              <a:t>de MSF: </a:t>
            </a:r>
            <a:r>
              <a:rPr lang="es-ES" sz="1400" b="1" dirty="0">
                <a:latin typeface="Open Sans"/>
              </a:rPr>
              <a:t>MSF.voting@geneva.msf.org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•"/>
            </a:pPr>
            <a:endParaRPr lang="es-ES" sz="1400" dirty="0">
              <a:latin typeface="Open Sans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•"/>
            </a:pPr>
            <a:r>
              <a:rPr lang="es-ES" sz="1400" dirty="0" err="1" smtClean="0">
                <a:latin typeface="Open Sans"/>
              </a:rPr>
              <a:t>Em</a:t>
            </a:r>
            <a:r>
              <a:rPr lang="es-ES" sz="1400" dirty="0" smtClean="0">
                <a:latin typeface="Open Sans"/>
              </a:rPr>
              <a:t> </a:t>
            </a:r>
            <a:r>
              <a:rPr lang="es-ES" sz="1400" dirty="0" err="1" smtClean="0">
                <a:latin typeface="Open Sans"/>
              </a:rPr>
              <a:t>alguns</a:t>
            </a:r>
            <a:r>
              <a:rPr lang="es-ES" sz="1400" dirty="0" smtClean="0">
                <a:latin typeface="Open Sans"/>
              </a:rPr>
              <a:t> </a:t>
            </a:r>
            <a:r>
              <a:rPr lang="es-ES" sz="1400" dirty="0">
                <a:latin typeface="Open Sans"/>
              </a:rPr>
              <a:t>casos </a:t>
            </a:r>
            <a:r>
              <a:rPr lang="es-ES" sz="1400" dirty="0" err="1" smtClean="0">
                <a:latin typeface="Open Sans"/>
              </a:rPr>
              <a:t>excepcionais</a:t>
            </a:r>
            <a:r>
              <a:rPr lang="es-ES" sz="1400" dirty="0">
                <a:latin typeface="Open Sans"/>
              </a:rPr>
              <a:t>, </a:t>
            </a:r>
            <a:r>
              <a:rPr lang="es-ES" sz="1400" dirty="0" smtClean="0">
                <a:latin typeface="Open Sans"/>
              </a:rPr>
              <a:t>é </a:t>
            </a:r>
            <a:r>
              <a:rPr lang="es-ES" sz="1400" dirty="0" err="1" smtClean="0">
                <a:latin typeface="Open Sans"/>
              </a:rPr>
              <a:t>possível</a:t>
            </a:r>
            <a:r>
              <a:rPr lang="es-ES" sz="1400" dirty="0" smtClean="0">
                <a:latin typeface="Open Sans"/>
              </a:rPr>
              <a:t> que o e-mail </a:t>
            </a:r>
            <a:r>
              <a:rPr lang="es-ES" sz="1400" dirty="0" err="1" smtClean="0">
                <a:latin typeface="Open Sans"/>
              </a:rPr>
              <a:t>tenha</a:t>
            </a:r>
            <a:r>
              <a:rPr lang="es-ES" sz="1400" dirty="0" smtClean="0">
                <a:latin typeface="Open Sans"/>
              </a:rPr>
              <a:t> ido para a </a:t>
            </a:r>
            <a:r>
              <a:rPr lang="es-ES" sz="1400" dirty="0" err="1" smtClean="0">
                <a:latin typeface="Open Sans"/>
              </a:rPr>
              <a:t>sua</a:t>
            </a:r>
            <a:r>
              <a:rPr lang="es-ES" sz="1400" dirty="0" smtClean="0">
                <a:latin typeface="Open Sans"/>
              </a:rPr>
              <a:t> </a:t>
            </a:r>
            <a:r>
              <a:rPr lang="es-ES" sz="1400" dirty="0" err="1" smtClean="0">
                <a:latin typeface="Open Sans"/>
              </a:rPr>
              <a:t>caixa</a:t>
            </a:r>
            <a:r>
              <a:rPr lang="es-ES" sz="1400" dirty="0" smtClean="0">
                <a:latin typeface="Open Sans"/>
              </a:rPr>
              <a:t> de spam/</a:t>
            </a:r>
            <a:r>
              <a:rPr lang="es-ES" sz="1400" dirty="0" err="1" smtClean="0">
                <a:latin typeface="Open Sans"/>
              </a:rPr>
              <a:t>junk</a:t>
            </a:r>
            <a:r>
              <a:rPr lang="es-ES" sz="1400" dirty="0" smtClean="0">
                <a:latin typeface="Open Sans"/>
              </a:rPr>
              <a:t>. Se o encontrar </a:t>
            </a:r>
            <a:r>
              <a:rPr lang="es-ES" sz="1400" dirty="0" err="1" smtClean="0">
                <a:latin typeface="Open Sans"/>
              </a:rPr>
              <a:t>lá</a:t>
            </a:r>
            <a:r>
              <a:rPr lang="es-ES" sz="1400" dirty="0" smtClean="0">
                <a:latin typeface="Open Sans"/>
              </a:rPr>
              <a:t>, adicione </a:t>
            </a:r>
            <a:r>
              <a:rPr lang="es-ES" sz="1400" b="1" dirty="0" smtClean="0">
                <a:latin typeface="Open Sans"/>
              </a:rPr>
              <a:t>@geneva.msf.org</a:t>
            </a:r>
            <a:r>
              <a:rPr lang="es-ES" sz="1400" dirty="0" smtClean="0">
                <a:latin typeface="Open Sans"/>
              </a:rPr>
              <a:t> como </a:t>
            </a:r>
            <a:r>
              <a:rPr lang="es-ES" sz="1400" dirty="0" err="1" smtClean="0">
                <a:latin typeface="Open Sans"/>
              </a:rPr>
              <a:t>um</a:t>
            </a:r>
            <a:r>
              <a:rPr lang="es-ES" sz="1400" dirty="0" smtClean="0">
                <a:latin typeface="Open Sans"/>
              </a:rPr>
              <a:t> </a:t>
            </a:r>
            <a:r>
              <a:rPr lang="es-ES" sz="1400" dirty="0" err="1" smtClean="0">
                <a:latin typeface="Open Sans"/>
              </a:rPr>
              <a:t>remetente</a:t>
            </a:r>
            <a:r>
              <a:rPr lang="es-ES" sz="1400" dirty="0" smtClean="0">
                <a:latin typeface="Open Sans"/>
              </a:rPr>
              <a:t> </a:t>
            </a:r>
            <a:r>
              <a:rPr lang="es-ES" sz="1400" dirty="0">
                <a:latin typeface="Open Sans"/>
              </a:rPr>
              <a:t>seguro para </a:t>
            </a:r>
            <a:r>
              <a:rPr lang="es-ES" sz="1400" dirty="0" err="1" smtClean="0">
                <a:latin typeface="Open Sans"/>
              </a:rPr>
              <a:t>uma</a:t>
            </a:r>
            <a:r>
              <a:rPr lang="es-ES" sz="1400" dirty="0" smtClean="0">
                <a:latin typeface="Open Sans"/>
              </a:rPr>
              <a:t> </a:t>
            </a:r>
            <a:r>
              <a:rPr lang="es-ES" sz="1400" dirty="0" err="1" smtClean="0">
                <a:latin typeface="Open Sans"/>
              </a:rPr>
              <a:t>recepção</a:t>
            </a:r>
            <a:r>
              <a:rPr lang="es-ES" sz="1400" dirty="0" smtClean="0">
                <a:latin typeface="Open Sans"/>
              </a:rPr>
              <a:t> </a:t>
            </a:r>
            <a:r>
              <a:rPr lang="es-ES" sz="1400" dirty="0" err="1" smtClean="0">
                <a:latin typeface="Open Sans"/>
              </a:rPr>
              <a:t>adequada</a:t>
            </a:r>
            <a:r>
              <a:rPr lang="es-ES" sz="1400" dirty="0" smtClean="0">
                <a:latin typeface="Open Sans"/>
              </a:rPr>
              <a:t> no futuro.</a:t>
            </a:r>
            <a:endParaRPr lang="es-ES" sz="1400" dirty="0">
              <a:latin typeface="Open Sans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•"/>
            </a:pPr>
            <a:endParaRPr lang="es-ES" sz="1400" dirty="0">
              <a:latin typeface="Open Sans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•"/>
            </a:pPr>
            <a:r>
              <a:rPr lang="es-ES" sz="1400" dirty="0" smtClean="0">
                <a:latin typeface="Open Sans"/>
              </a:rPr>
              <a:t>Se </a:t>
            </a:r>
            <a:r>
              <a:rPr lang="es-ES" sz="1400" dirty="0" err="1" smtClean="0">
                <a:latin typeface="Open Sans"/>
              </a:rPr>
              <a:t>você</a:t>
            </a:r>
            <a:r>
              <a:rPr lang="es-ES" sz="1400" dirty="0" smtClean="0">
                <a:latin typeface="Open Sans"/>
              </a:rPr>
              <a:t> </a:t>
            </a:r>
            <a:r>
              <a:rPr lang="es-ES" sz="1400" dirty="0" err="1" smtClean="0">
                <a:latin typeface="Open Sans"/>
              </a:rPr>
              <a:t>já</a:t>
            </a:r>
            <a:r>
              <a:rPr lang="es-ES" sz="1400" dirty="0" smtClean="0">
                <a:latin typeface="Open Sans"/>
              </a:rPr>
              <a:t> </a:t>
            </a:r>
            <a:r>
              <a:rPr lang="es-ES" sz="1400" dirty="0" err="1" smtClean="0">
                <a:latin typeface="Open Sans"/>
              </a:rPr>
              <a:t>usou</a:t>
            </a:r>
            <a:r>
              <a:rPr lang="es-ES" sz="1400" dirty="0" smtClean="0">
                <a:latin typeface="Open Sans"/>
              </a:rPr>
              <a:t> a plataforma anteriormente, </a:t>
            </a:r>
            <a:r>
              <a:rPr lang="es-ES" sz="1400" dirty="0" err="1" smtClean="0">
                <a:latin typeface="Open Sans"/>
              </a:rPr>
              <a:t>não</a:t>
            </a:r>
            <a:r>
              <a:rPr lang="es-ES" sz="1400" dirty="0" smtClean="0">
                <a:latin typeface="Open Sans"/>
              </a:rPr>
              <a:t> </a:t>
            </a:r>
            <a:r>
              <a:rPr lang="es-ES" sz="1400" dirty="0" err="1" smtClean="0">
                <a:latin typeface="Open Sans"/>
              </a:rPr>
              <a:t>receberá</a:t>
            </a:r>
            <a:r>
              <a:rPr lang="es-ES" sz="1400" dirty="0" smtClean="0">
                <a:latin typeface="Open Sans"/>
              </a:rPr>
              <a:t> </a:t>
            </a:r>
            <a:r>
              <a:rPr lang="es-ES" sz="1400" dirty="0" err="1" smtClean="0">
                <a:latin typeface="Open Sans"/>
              </a:rPr>
              <a:t>um</a:t>
            </a:r>
            <a:r>
              <a:rPr lang="es-ES" sz="1400" dirty="0" smtClean="0">
                <a:latin typeface="Open Sans"/>
              </a:rPr>
              <a:t> e-mail sobre </a:t>
            </a:r>
            <a:r>
              <a:rPr lang="es-ES" sz="1400" dirty="0" err="1" smtClean="0">
                <a:latin typeface="Open Sans"/>
              </a:rPr>
              <a:t>criação</a:t>
            </a:r>
            <a:r>
              <a:rPr lang="es-ES" sz="1400" dirty="0" smtClean="0">
                <a:latin typeface="Open Sans"/>
              </a:rPr>
              <a:t> da </a:t>
            </a:r>
            <a:r>
              <a:rPr lang="es-ES" sz="1400" dirty="0" err="1" smtClean="0">
                <a:latin typeface="Open Sans"/>
              </a:rPr>
              <a:t>sua</a:t>
            </a:r>
            <a:r>
              <a:rPr lang="es-ES" sz="1400" dirty="0" smtClean="0">
                <a:latin typeface="Open Sans"/>
              </a:rPr>
              <a:t> </a:t>
            </a:r>
            <a:r>
              <a:rPr lang="es-ES" sz="1400" dirty="0" err="1" smtClean="0">
                <a:latin typeface="Open Sans"/>
              </a:rPr>
              <a:t>conta</a:t>
            </a:r>
            <a:r>
              <a:rPr lang="es-ES" sz="1400" dirty="0" smtClean="0">
                <a:latin typeface="Open Sans"/>
              </a:rPr>
              <a:t>, mas sim </a:t>
            </a:r>
            <a:r>
              <a:rPr lang="es-ES" sz="1400" dirty="0" err="1" smtClean="0">
                <a:latin typeface="Open Sans"/>
              </a:rPr>
              <a:t>um</a:t>
            </a:r>
            <a:r>
              <a:rPr lang="es-ES" sz="1400" dirty="0" smtClean="0">
                <a:latin typeface="Open Sans"/>
              </a:rPr>
              <a:t> convite para votar e </a:t>
            </a:r>
            <a:r>
              <a:rPr lang="es-ES" sz="1400" dirty="0" err="1" smtClean="0">
                <a:latin typeface="Open Sans"/>
              </a:rPr>
              <a:t>lembretes</a:t>
            </a:r>
            <a:r>
              <a:rPr lang="es-ES" sz="1400" dirty="0" smtClean="0">
                <a:latin typeface="Open Sans"/>
              </a:rPr>
              <a:t> de como </a:t>
            </a:r>
            <a:r>
              <a:rPr lang="es-ES" sz="1400" dirty="0" err="1" smtClean="0">
                <a:latin typeface="Open Sans"/>
              </a:rPr>
              <a:t>fazê</a:t>
            </a:r>
            <a:r>
              <a:rPr lang="es-ES" sz="1400" dirty="0" smtClean="0">
                <a:latin typeface="Open Sans"/>
              </a:rPr>
              <a:t>-lo. Se </a:t>
            </a:r>
            <a:r>
              <a:rPr lang="es-ES" sz="1400" dirty="0" err="1" smtClean="0">
                <a:latin typeface="Open Sans"/>
              </a:rPr>
              <a:t>não</a:t>
            </a:r>
            <a:r>
              <a:rPr lang="es-ES" sz="1400" dirty="0" smtClean="0">
                <a:latin typeface="Open Sans"/>
              </a:rPr>
              <a:t> se </a:t>
            </a:r>
            <a:r>
              <a:rPr lang="es-ES" sz="1400" dirty="0" err="1" smtClean="0">
                <a:latin typeface="Open Sans"/>
              </a:rPr>
              <a:t>lembrar</a:t>
            </a:r>
            <a:r>
              <a:rPr lang="es-ES" sz="1400" dirty="0" smtClean="0">
                <a:latin typeface="Open Sans"/>
              </a:rPr>
              <a:t> da </a:t>
            </a:r>
            <a:r>
              <a:rPr lang="es-ES" sz="1400" dirty="0" err="1" smtClean="0">
                <a:latin typeface="Open Sans"/>
              </a:rPr>
              <a:t>sua</a:t>
            </a:r>
            <a:r>
              <a:rPr lang="es-ES" sz="1400" dirty="0" smtClean="0">
                <a:latin typeface="Open Sans"/>
              </a:rPr>
              <a:t> </a:t>
            </a:r>
            <a:r>
              <a:rPr lang="es-ES" sz="1400" dirty="0" err="1" smtClean="0">
                <a:latin typeface="Open Sans"/>
              </a:rPr>
              <a:t>senha</a:t>
            </a:r>
            <a:r>
              <a:rPr lang="es-ES" sz="1400" dirty="0" smtClean="0">
                <a:latin typeface="Open Sans"/>
              </a:rPr>
              <a:t>, </a:t>
            </a:r>
            <a:r>
              <a:rPr lang="es-ES" sz="1400" dirty="0" err="1" smtClean="0">
                <a:latin typeface="Open Sans"/>
              </a:rPr>
              <a:t>não</a:t>
            </a:r>
            <a:r>
              <a:rPr lang="es-ES" sz="1400" dirty="0" smtClean="0">
                <a:latin typeface="Open Sans"/>
              </a:rPr>
              <a:t> se preocupe, </a:t>
            </a:r>
            <a:r>
              <a:rPr lang="es-ES" sz="1400" dirty="0" err="1" smtClean="0">
                <a:latin typeface="Open Sans"/>
              </a:rPr>
              <a:t>você</a:t>
            </a:r>
            <a:r>
              <a:rPr lang="es-ES" sz="1400" dirty="0" smtClean="0">
                <a:latin typeface="Open Sans"/>
              </a:rPr>
              <a:t> pode </a:t>
            </a:r>
            <a:r>
              <a:rPr lang="es-ES" sz="1400" dirty="0" err="1" smtClean="0">
                <a:latin typeface="Open Sans"/>
              </a:rPr>
              <a:t>resetá</a:t>
            </a:r>
            <a:r>
              <a:rPr lang="es-ES" sz="1400" dirty="0" smtClean="0">
                <a:latin typeface="Open Sans"/>
              </a:rPr>
              <a:t>-la na página inicial! </a:t>
            </a:r>
            <a:r>
              <a:rPr lang="es-ES" sz="1400" dirty="0" err="1" smtClean="0">
                <a:latin typeface="Open Sans"/>
              </a:rPr>
              <a:t>Mais</a:t>
            </a:r>
            <a:r>
              <a:rPr lang="es-ES" sz="1400" dirty="0" smtClean="0">
                <a:latin typeface="Open Sans"/>
              </a:rPr>
              <a:t> </a:t>
            </a:r>
            <a:r>
              <a:rPr lang="es-ES" sz="1400" dirty="0" err="1" smtClean="0">
                <a:latin typeface="Open Sans"/>
              </a:rPr>
              <a:t>detalhes</a:t>
            </a:r>
            <a:r>
              <a:rPr lang="es-ES" sz="1400" dirty="0" smtClean="0">
                <a:latin typeface="Open Sans"/>
              </a:rPr>
              <a:t> </a:t>
            </a:r>
            <a:r>
              <a:rPr lang="es-ES" sz="1400" dirty="0" err="1" smtClean="0">
                <a:latin typeface="Open Sans"/>
              </a:rPr>
              <a:t>adiante</a:t>
            </a:r>
            <a:r>
              <a:rPr lang="es-ES" sz="1400" dirty="0" smtClean="0">
                <a:latin typeface="Open Sans"/>
              </a:rPr>
              <a:t>. </a:t>
            </a:r>
            <a:endParaRPr lang="en-US" sz="1400" dirty="0">
              <a:ea typeface="+mn-lt"/>
              <a:cs typeface="+mn-lt"/>
            </a:endParaRPr>
          </a:p>
        </p:txBody>
      </p:sp>
      <p:pic>
        <p:nvPicPr>
          <p:cNvPr id="2" name="Picture 2" descr="A close up of a sign&#10;&#10;Description generated with very high confidence">
            <a:extLst>
              <a:ext uri="{FF2B5EF4-FFF2-40B4-BE49-F238E27FC236}">
                <a16:creationId xmlns:a16="http://schemas.microsoft.com/office/drawing/2014/main" xmlns="" id="{3955B703-2C0E-4B30-8C36-CC4136884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9665" y="771195"/>
            <a:ext cx="6302415" cy="5315609"/>
          </a:xfrm>
          <a:prstGeom prst="rect">
            <a:avLst/>
          </a:prstGeom>
        </p:spPr>
      </p:pic>
      <p:pic>
        <p:nvPicPr>
          <p:cNvPr id="35" name="Picture 3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9A1CCA56-E3ED-43E8-AE0C-31E04AC357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9" t="28381" r="1240" b="5143"/>
          <a:stretch/>
        </p:blipFill>
        <p:spPr>
          <a:xfrm>
            <a:off x="6579304" y="1478453"/>
            <a:ext cx="4475190" cy="220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336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71458AB6-DD88-4363-9DA3-B375E8D8C6F0}"/>
              </a:ext>
            </a:extLst>
          </p:cNvPr>
          <p:cNvSpPr>
            <a:spLocks noGrp="1"/>
          </p:cNvSpPr>
          <p:nvPr/>
        </p:nvSpPr>
        <p:spPr>
          <a:xfrm>
            <a:off x="23148" y="1070542"/>
            <a:ext cx="7241583" cy="4833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4000"/>
              </a:lnSpc>
              <a:buNone/>
            </a:pPr>
            <a:endParaRPr lang="en-GB" sz="2000"/>
          </a:p>
        </p:txBody>
      </p:sp>
      <p:sp>
        <p:nvSpPr>
          <p:cNvPr id="3" name="Rechteck 2"/>
          <p:cNvSpPr/>
          <p:nvPr/>
        </p:nvSpPr>
        <p:spPr>
          <a:xfrm>
            <a:off x="301177" y="1960422"/>
            <a:ext cx="7522546" cy="355481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en-US" sz="2000" b="1" dirty="0" err="1" smtClean="0">
                <a:solidFill>
                  <a:srgbClr val="EE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Ingresse</a:t>
            </a:r>
            <a:r>
              <a:rPr lang="en-US" sz="2000" b="1" dirty="0" smtClean="0">
                <a:solidFill>
                  <a:srgbClr val="EE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no Sistema, </a:t>
            </a:r>
            <a:r>
              <a:rPr lang="en-US" sz="2000" b="1" dirty="0" err="1" smtClean="0">
                <a:solidFill>
                  <a:srgbClr val="EE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faça</a:t>
            </a:r>
            <a:r>
              <a:rPr lang="en-US" sz="2000" b="1" dirty="0" smtClean="0">
                <a:solidFill>
                  <a:srgbClr val="EE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o </a:t>
            </a:r>
            <a:r>
              <a:rPr lang="en-US" sz="2000" b="1" dirty="0" err="1" smtClean="0">
                <a:solidFill>
                  <a:srgbClr val="EE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seu</a:t>
            </a:r>
            <a:r>
              <a:rPr lang="en-US" sz="2000" b="1" dirty="0" smtClean="0">
                <a:solidFill>
                  <a:srgbClr val="EE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login</a:t>
            </a:r>
            <a:endParaRPr lang="en-US" sz="2000" b="1" dirty="0">
              <a:solidFill>
                <a:srgbClr val="EE0000"/>
              </a:solidFill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600"/>
              </a:spcAft>
              <a:defRPr/>
            </a:pP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Acesse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s-ES" sz="16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  <a:hlinkClick r:id="rId2"/>
              </a:rPr>
              <a:t>https://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  <a:hlinkClick r:id="rId2"/>
              </a:rPr>
              <a:t>voting.msf.org</a:t>
            </a:r>
            <a:endParaRPr lang="es-ES" sz="1600" dirty="0" smtClean="0">
              <a:latin typeface="Open Sans"/>
              <a:ea typeface="Open Sans" panose="020B0606030504020204" pitchFamily="34" charset="0"/>
              <a:cs typeface="Open Sans" panose="020B0606030504020204" pitchFamily="34" charset="0"/>
              <a:sym typeface="Lucida Grande" charset="0"/>
            </a:endParaRPr>
          </a:p>
          <a:p>
            <a:pPr>
              <a:spcAft>
                <a:spcPts val="600"/>
              </a:spcAft>
              <a:defRPr/>
            </a:pPr>
            <a:endParaRPr lang="es-ES" sz="1600" dirty="0">
              <a:latin typeface="Open Sans"/>
              <a:ea typeface="Open Sans" panose="020B0606030504020204" pitchFamily="34" charset="0"/>
              <a:cs typeface="Open Sans" panose="020B0606030504020204" pitchFamily="34" charset="0"/>
              <a:sym typeface="Lucida Grande" charset="0"/>
            </a:endParaRPr>
          </a:p>
          <a:p>
            <a:pPr>
              <a:spcAft>
                <a:spcPts val="600"/>
              </a:spcAft>
              <a:defRPr/>
            </a:pP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Insira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o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endereço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de e-mail no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qual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recebeu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o convite (que é o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endereço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de e-mail que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você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costuma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receber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os comunicados da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Associação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)</a:t>
            </a:r>
          </a:p>
          <a:p>
            <a:pPr>
              <a:spcAft>
                <a:spcPts val="600"/>
              </a:spcAft>
              <a:defRPr/>
            </a:pPr>
            <a:endParaRPr lang="es-ES" sz="1600" dirty="0">
              <a:latin typeface="Open Sans"/>
              <a:ea typeface="Open Sans" panose="020B0606030504020204" pitchFamily="34" charset="0"/>
              <a:cs typeface="Open Sans" panose="020B0606030504020204" pitchFamily="34" charset="0"/>
              <a:sym typeface="Lucida Grande" charset="0"/>
            </a:endParaRPr>
          </a:p>
          <a:p>
            <a:pPr>
              <a:spcAft>
                <a:spcPts val="600"/>
              </a:spcAft>
              <a:defRPr/>
            </a:pP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Insira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a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sua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senha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, a </a:t>
            </a:r>
            <a:r>
              <a:rPr lang="es-ES" sz="16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que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recebeu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s-ES" sz="16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de 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  <a:hlinkClick r:id="rId3"/>
              </a:rPr>
              <a:t>MSF.voting@geneva.msf.org</a:t>
            </a:r>
            <a:endParaRPr lang="es-ES" sz="1600" dirty="0">
              <a:latin typeface="Open Sans"/>
              <a:ea typeface="Open Sans" panose="020B0606030504020204" pitchFamily="34" charset="0"/>
              <a:cs typeface="Open Sans" panose="020B0606030504020204" pitchFamily="34" charset="0"/>
              <a:sym typeface="Lucida Grande" charset="0"/>
            </a:endParaRPr>
          </a:p>
          <a:p>
            <a:pPr>
              <a:spcAft>
                <a:spcPts val="600"/>
              </a:spcAft>
              <a:defRPr/>
            </a:pPr>
            <a:r>
              <a:rPr lang="es-ES" sz="1600" dirty="0" err="1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o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u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a nova que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você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criou</a:t>
            </a:r>
            <a:endParaRPr lang="es-ES" sz="1600" dirty="0" smtClean="0">
              <a:latin typeface="Open Sans"/>
              <a:ea typeface="Open Sans" panose="020B0606030504020204" pitchFamily="34" charset="0"/>
              <a:cs typeface="Open Sans" panose="020B0606030504020204" pitchFamily="34" charset="0"/>
              <a:sym typeface="Lucida Grande" charset="0"/>
            </a:endParaRPr>
          </a:p>
          <a:p>
            <a:pPr>
              <a:spcAft>
                <a:spcPts val="600"/>
              </a:spcAft>
              <a:defRPr/>
            </a:pPr>
            <a:endParaRPr lang="es-ES" sz="1600" dirty="0">
              <a:latin typeface="Open Sans"/>
              <a:ea typeface="Open Sans" panose="020B0606030504020204" pitchFamily="34" charset="0"/>
              <a:cs typeface="Open Sans" panose="020B0606030504020204" pitchFamily="34" charset="0"/>
              <a:sym typeface="Lucida Grande" charset="0"/>
            </a:endParaRPr>
          </a:p>
          <a:p>
            <a:pPr>
              <a:spcAft>
                <a:spcPts val="600"/>
              </a:spcAft>
              <a:defRPr/>
            </a:pP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Clique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em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login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endParaRPr lang="en-US" sz="1600" dirty="0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Picture 3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xmlns="" id="{8D033019-1063-45EC-9510-854A8A9E8C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928" y="2894"/>
            <a:ext cx="1585732" cy="1576087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D781410B-0F01-487C-B54B-2929122A381B}"/>
              </a:ext>
            </a:extLst>
          </p:cNvPr>
          <p:cNvGrpSpPr/>
          <p:nvPr/>
        </p:nvGrpSpPr>
        <p:grpSpPr>
          <a:xfrm>
            <a:off x="8012944" y="111611"/>
            <a:ext cx="3540460" cy="6628786"/>
            <a:chOff x="8012944" y="111611"/>
            <a:chExt cx="3540460" cy="6628786"/>
          </a:xfrm>
        </p:grpSpPr>
        <p:pic>
          <p:nvPicPr>
            <p:cNvPr id="5" name="Picture 5" descr="A picture containing drawing&#10;&#10;Description generated with very high confidence">
              <a:extLst>
                <a:ext uri="{FF2B5EF4-FFF2-40B4-BE49-F238E27FC236}">
                  <a16:creationId xmlns:a16="http://schemas.microsoft.com/office/drawing/2014/main" xmlns="" id="{1E463B2C-C5AD-41BF-81ED-07630023C3B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12944" y="111611"/>
              <a:ext cx="3540460" cy="6628786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6"/>
            <a:srcRect l="500" t="-418" r="4000" b="2929"/>
            <a:stretch/>
          </p:blipFill>
          <p:spPr>
            <a:xfrm>
              <a:off x="8828721" y="1108711"/>
              <a:ext cx="1904036" cy="4641683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E98E0769-0B4E-430B-B46D-E18759ADF92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071192" y="1164059"/>
              <a:ext cx="131702" cy="1317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61154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71458AB6-DD88-4363-9DA3-B375E8D8C6F0}"/>
              </a:ext>
            </a:extLst>
          </p:cNvPr>
          <p:cNvSpPr>
            <a:spLocks noGrp="1"/>
          </p:cNvSpPr>
          <p:nvPr/>
        </p:nvSpPr>
        <p:spPr>
          <a:xfrm>
            <a:off x="457199" y="1475656"/>
            <a:ext cx="11312013" cy="4833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4000"/>
              </a:lnSpc>
              <a:buNone/>
            </a:pPr>
            <a:endParaRPr lang="en-GB" sz="2000"/>
          </a:p>
        </p:txBody>
      </p:sp>
      <p:sp>
        <p:nvSpPr>
          <p:cNvPr id="3" name="Rechteck 2"/>
          <p:cNvSpPr/>
          <p:nvPr/>
        </p:nvSpPr>
        <p:spPr>
          <a:xfrm>
            <a:off x="4489950" y="2243776"/>
            <a:ext cx="6730204" cy="193899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pt-BR" sz="2000" b="1" dirty="0" smtClean="0">
                <a:solidFill>
                  <a:srgbClr val="EE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Esqueceu sua senha?</a:t>
            </a:r>
            <a:endParaRPr lang="es-ES" sz="1600" dirty="0">
              <a:latin typeface="Open Sans"/>
              <a:ea typeface="Open Sans" panose="020B0606030504020204" pitchFamily="34" charset="0"/>
              <a:cs typeface="Open Sans" panose="020B0606030504020204" pitchFamily="34" charset="0"/>
              <a:sym typeface="Lucida Grande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s-ES" sz="1600" dirty="0">
              <a:latin typeface="Open Sans"/>
              <a:ea typeface="Open Sans" panose="020B0606030504020204" pitchFamily="34" charset="0"/>
              <a:cs typeface="Open Sans" panose="020B0606030504020204" pitchFamily="34" charset="0"/>
              <a:sym typeface="Lucida Grande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Clique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em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“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reset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password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” na página inicial da plataforma</a:t>
            </a:r>
            <a:endParaRPr lang="es-ES" sz="1600" dirty="0">
              <a:latin typeface="Open Sans"/>
              <a:ea typeface="Open Sans" panose="020B0606030504020204" pitchFamily="34" charset="0"/>
              <a:cs typeface="Open Sans" panose="020B0606030504020204" pitchFamily="34" charset="0"/>
              <a:sym typeface="Lucida Grande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s-ES" sz="1600" dirty="0">
              <a:latin typeface="Open Sans"/>
              <a:ea typeface="Open Sans" panose="020B0606030504020204" pitchFamily="34" charset="0"/>
              <a:cs typeface="Open Sans" panose="020B0606030504020204" pitchFamily="34" charset="0"/>
              <a:sym typeface="Lucida Grande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Insira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s-ES" sz="1600" b="1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o </a:t>
            </a:r>
            <a:r>
              <a:rPr lang="es-ES" sz="1600" b="1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mesmo</a:t>
            </a:r>
            <a:r>
              <a:rPr lang="es-ES" sz="1600" b="1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s-ES" sz="1600" b="1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endereço</a:t>
            </a:r>
            <a:r>
              <a:rPr lang="es-ES" sz="1600" b="1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de e-mail 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o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qual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es-ES" sz="1600" dirty="0" err="1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recebeu</a:t>
            </a:r>
            <a:r>
              <a:rPr lang="es-ES" sz="16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o convite para o evento</a:t>
            </a:r>
            <a:endParaRPr lang="en-US" sz="1600" dirty="0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Picture 9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xmlns="" id="{6DE04ACC-ADB0-49BC-9BE0-5CBF9145B8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885" y="310589"/>
            <a:ext cx="3383319" cy="638150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B7F1511-7671-44DB-8777-DB83F65490E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925" r="-4947"/>
          <a:stretch/>
        </p:blipFill>
        <p:spPr>
          <a:xfrm>
            <a:off x="806714" y="2155705"/>
            <a:ext cx="2888918" cy="1958116"/>
          </a:xfrm>
          <a:prstGeom prst="rect">
            <a:avLst/>
          </a:prstGeom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7A50423-B24F-47F5-B2A8-E62582134B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1382" y="1486431"/>
            <a:ext cx="282316" cy="282316"/>
          </a:xfrm>
          <a:prstGeom prst="rect">
            <a:avLst/>
          </a:prstGeom>
        </p:spPr>
      </p:pic>
      <p:pic>
        <p:nvPicPr>
          <p:cNvPr id="6" name="Picture 3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xmlns="" id="{CDBA447B-B3FB-4BDE-9117-80F276182F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08198" y="22185"/>
            <a:ext cx="1585732" cy="157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465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71458AB6-DD88-4363-9DA3-B375E8D8C6F0}"/>
              </a:ext>
            </a:extLst>
          </p:cNvPr>
          <p:cNvSpPr>
            <a:spLocks noGrp="1"/>
          </p:cNvSpPr>
          <p:nvPr/>
        </p:nvSpPr>
        <p:spPr>
          <a:xfrm>
            <a:off x="792017" y="886838"/>
            <a:ext cx="11312013" cy="4833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4000"/>
              </a:lnSpc>
              <a:buNone/>
            </a:pPr>
            <a:endParaRPr lang="en-GB" sz="2000"/>
          </a:p>
        </p:txBody>
      </p:sp>
      <p:sp>
        <p:nvSpPr>
          <p:cNvPr id="3" name="Rechteck 2"/>
          <p:cNvSpPr/>
          <p:nvPr/>
        </p:nvSpPr>
        <p:spPr>
          <a:xfrm>
            <a:off x="39396" y="4557177"/>
            <a:ext cx="11975283" cy="110799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285750" indent="-285750">
              <a:spcAft>
                <a:spcPts val="600"/>
              </a:spcAft>
              <a:buFont typeface="Arial"/>
              <a:buChar char="•"/>
              <a:defRPr/>
            </a:pPr>
            <a:r>
              <a:rPr lang="pt-BR" sz="14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Você receberá um e-mail com um link para acessar a plataforma e redefinir sua senha - faça isso imediatamente e</a:t>
            </a:r>
            <a:r>
              <a:rPr lang="pt-BR" sz="14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</a:t>
            </a:r>
            <a:r>
              <a:rPr lang="pt-BR" sz="14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em até 2 horas</a:t>
            </a:r>
            <a:endParaRPr lang="es-ES" sz="1400" dirty="0">
              <a:latin typeface="Open Sans"/>
              <a:ea typeface="Open Sans" panose="020B0606030504020204" pitchFamily="34" charset="0"/>
              <a:cs typeface="Open Sans" panose="020B0606030504020204" pitchFamily="34" charset="0"/>
              <a:sym typeface="Lucida Grande" charset="0"/>
            </a:endParaRPr>
          </a:p>
          <a:p>
            <a:pPr marL="285750" indent="-285750">
              <a:spcAft>
                <a:spcPts val="600"/>
              </a:spcAft>
              <a:buFont typeface="Arial"/>
              <a:buChar char="•"/>
              <a:defRPr/>
            </a:pPr>
            <a:r>
              <a:rPr lang="pt-BR" sz="14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Ao clicar em “redefinição de senha” no e-mail, você será direcionado para a plataforma e um pop </a:t>
            </a:r>
            <a:r>
              <a:rPr lang="pt-BR" sz="1400" dirty="0" err="1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up</a:t>
            </a:r>
            <a:r>
              <a:rPr lang="pt-BR" sz="14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 será aberto. Copie ou anote a nova senha (em azul) em um pedaço de papel para que você possa alterá-la na plataforma assim que fizer o </a:t>
            </a:r>
            <a:r>
              <a:rPr lang="pt-BR" sz="1400" dirty="0" err="1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login</a:t>
            </a:r>
            <a:r>
              <a:rPr lang="pt-BR" sz="14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!</a:t>
            </a:r>
            <a:endParaRPr lang="es-ES" sz="1400" dirty="0">
              <a:latin typeface="Open Sans"/>
              <a:ea typeface="Open Sans" panose="020B0606030504020204" pitchFamily="34" charset="0"/>
              <a:cs typeface="Open Sans" panose="020B0606030504020204" pitchFamily="34" charset="0"/>
              <a:sym typeface="Lucida Grande" charset="0"/>
            </a:endParaRPr>
          </a:p>
          <a:p>
            <a:pPr marL="285750" indent="-285750">
              <a:spcAft>
                <a:spcPts val="600"/>
              </a:spcAft>
              <a:buFont typeface="Arial"/>
              <a:buChar char="•"/>
              <a:defRPr/>
            </a:pPr>
            <a:r>
              <a:rPr lang="pt-BR" sz="14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Ao clicar em “</a:t>
            </a:r>
            <a:r>
              <a:rPr lang="pt-BR" sz="1400" dirty="0" err="1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login</a:t>
            </a:r>
            <a:r>
              <a:rPr lang="pt-BR" sz="14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” você será conectado na plataforma. Por favor, altere sua senha - veja </a:t>
            </a:r>
            <a:r>
              <a:rPr lang="pt-BR" sz="14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a seguir </a:t>
            </a:r>
            <a:r>
              <a:rPr lang="pt-BR" sz="14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como fazer isso.</a:t>
            </a:r>
            <a:endParaRPr lang="en-US" sz="1400" dirty="0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Picture 8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xmlns="" id="{B9E35F04-1683-41E8-82FD-DA9E3991D8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53" y="84196"/>
            <a:ext cx="4942390" cy="417211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A0B090A9-AC5E-4DA5-B98A-EEAD899ED8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263" y="768480"/>
            <a:ext cx="3524208" cy="165132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pic>
      <p:pic>
        <p:nvPicPr>
          <p:cNvPr id="12" name="Picture 8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xmlns="" id="{5D7EA083-4829-47F2-9E92-405C48D85B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1538" y="-2614"/>
            <a:ext cx="4942390" cy="4172114"/>
          </a:xfrm>
          <a:prstGeom prst="rect">
            <a:avLst/>
          </a:prstGeom>
        </p:spPr>
      </p:pic>
      <p:pic>
        <p:nvPicPr>
          <p:cNvPr id="16" name="Picture 1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A3F4A32F-A695-40F2-B4FB-3953D63AA3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6503" y="339283"/>
            <a:ext cx="3266714" cy="2291088"/>
          </a:xfrm>
          <a:prstGeom prst="rect">
            <a:avLst/>
          </a:prstGeom>
          <a:ln>
            <a:noFill/>
          </a:ln>
        </p:spPr>
      </p:pic>
      <p:sp>
        <p:nvSpPr>
          <p:cNvPr id="18" name="Arrow: Right 17">
            <a:extLst>
              <a:ext uri="{FF2B5EF4-FFF2-40B4-BE49-F238E27FC236}">
                <a16:creationId xmlns:a16="http://schemas.microsoft.com/office/drawing/2014/main" xmlns="" id="{552CC268-E0D6-47EB-A55B-A6F10E9D6A57}"/>
              </a:ext>
            </a:extLst>
          </p:cNvPr>
          <p:cNvSpPr/>
          <p:nvPr/>
        </p:nvSpPr>
        <p:spPr>
          <a:xfrm>
            <a:off x="5362180" y="1154050"/>
            <a:ext cx="1590416" cy="931741"/>
          </a:xfrm>
          <a:prstGeom prst="rightArrow">
            <a:avLst/>
          </a:prstGeom>
          <a:solidFill>
            <a:srgbClr val="EE0000"/>
          </a:solidFill>
          <a:ln>
            <a:solidFill>
              <a:srgbClr val="E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73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xmlns="" id="{E26B19DF-3942-4927-A13B-8FDF97D761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826" y="759972"/>
            <a:ext cx="7061346" cy="5943683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71458AB6-DD88-4363-9DA3-B375E8D8C6F0}"/>
              </a:ext>
            </a:extLst>
          </p:cNvPr>
          <p:cNvSpPr>
            <a:spLocks noGrp="1"/>
          </p:cNvSpPr>
          <p:nvPr/>
        </p:nvSpPr>
        <p:spPr>
          <a:xfrm>
            <a:off x="457199" y="1475656"/>
            <a:ext cx="11312013" cy="4833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4000"/>
              </a:lnSpc>
              <a:buNone/>
            </a:pPr>
            <a:endParaRPr lang="en-GB" sz="200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ADF19E4F-A1CA-4CE9-A351-8B612F8A449D}"/>
              </a:ext>
            </a:extLst>
          </p:cNvPr>
          <p:cNvSpPr>
            <a:spLocks noGrp="1"/>
          </p:cNvSpPr>
          <p:nvPr/>
        </p:nvSpPr>
        <p:spPr>
          <a:xfrm>
            <a:off x="9497807" y="6479223"/>
            <a:ext cx="3020681" cy="313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  <a:defRPr/>
            </a:pPr>
            <a:r>
              <a:rPr lang="en-US" sz="2000" b="1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  <a:sym typeface="Lucida Grande" charset="0"/>
              </a:rPr>
              <a:t>https://voting.msf.org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30247" y="2925565"/>
            <a:ext cx="3238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Você pode alterar sua senha facilmente clicando no</a:t>
            </a:r>
            <a:endParaRPr lang="es-E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1466" y="1327956"/>
            <a:ext cx="1599067" cy="59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 dirty="0" smtClean="0">
                <a:latin typeface="Open Sans"/>
              </a:rPr>
              <a:t>O </a:t>
            </a:r>
            <a:r>
              <a:rPr lang="en-US" sz="1600" dirty="0" err="1">
                <a:latin typeface="Open Sans"/>
              </a:rPr>
              <a:t>s</a:t>
            </a:r>
            <a:r>
              <a:rPr lang="en-US" sz="1600" dirty="0" err="1" smtClean="0">
                <a:latin typeface="Open Sans"/>
              </a:rPr>
              <a:t>eu</a:t>
            </a:r>
            <a:r>
              <a:rPr lang="en-US" sz="1600" dirty="0" smtClean="0">
                <a:latin typeface="Open Sans"/>
              </a:rPr>
              <a:t> </a:t>
            </a:r>
            <a:r>
              <a:rPr lang="en-US" sz="1600" dirty="0" err="1">
                <a:latin typeface="Open Sans"/>
              </a:rPr>
              <a:t>nome</a:t>
            </a:r>
            <a:r>
              <a:rPr lang="en-US" sz="1600" dirty="0">
                <a:latin typeface="Open Sans"/>
              </a:rPr>
              <a:t> </a:t>
            </a:r>
            <a:r>
              <a:rPr lang="en-US" sz="1600" dirty="0" err="1">
                <a:latin typeface="Open Sans"/>
              </a:rPr>
              <a:t>aparece</a:t>
            </a:r>
            <a:r>
              <a:rPr lang="en-US" sz="1600" dirty="0">
                <a:latin typeface="Open Sans"/>
              </a:rPr>
              <a:t> </a:t>
            </a:r>
            <a:r>
              <a:rPr lang="en-US" sz="1600" dirty="0" err="1">
                <a:latin typeface="Open Sans"/>
              </a:rPr>
              <a:t>aqui</a:t>
            </a:r>
            <a:endParaRPr lang="en-US" sz="1600" dirty="0">
              <a:latin typeface="Open San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2785" y="3335586"/>
            <a:ext cx="310160" cy="14250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537172" y="4097185"/>
            <a:ext cx="3428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 nenhuma enquete estiver aberta no momento, você verá esta mensagem até a hora de votar.</a:t>
            </a:r>
            <a:endParaRPr lang="es-E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566" t="149" r="377" b="13600"/>
          <a:stretch/>
        </p:blipFill>
        <p:spPr>
          <a:xfrm>
            <a:off x="1988583" y="1203090"/>
            <a:ext cx="5089062" cy="3221555"/>
          </a:xfrm>
          <a:prstGeom prst="rect">
            <a:avLst/>
          </a:prstGeom>
          <a:ln>
            <a:noFill/>
          </a:ln>
        </p:spPr>
      </p:pic>
      <p:sp>
        <p:nvSpPr>
          <p:cNvPr id="16" name="Right Arrow 15"/>
          <p:cNvSpPr/>
          <p:nvPr/>
        </p:nvSpPr>
        <p:spPr>
          <a:xfrm rot="11700000" flipH="1">
            <a:off x="1054370" y="1924200"/>
            <a:ext cx="982550" cy="30036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8" name="Rechteck 2">
            <a:extLst>
              <a:ext uri="{FF2B5EF4-FFF2-40B4-BE49-F238E27FC236}">
                <a16:creationId xmlns:a16="http://schemas.microsoft.com/office/drawing/2014/main" xmlns="" id="{57099156-62E4-485D-9104-A6A2AA6CBE98}"/>
              </a:ext>
            </a:extLst>
          </p:cNvPr>
          <p:cNvSpPr/>
          <p:nvPr/>
        </p:nvSpPr>
        <p:spPr>
          <a:xfrm>
            <a:off x="104027" y="117097"/>
            <a:ext cx="6603539" cy="44961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pt-BR" sz="2000" dirty="0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Assim que estiver no sistema, você verá o seguinte:</a:t>
            </a:r>
            <a:endParaRPr lang="es-ES" sz="2000" dirty="0">
              <a:solidFill>
                <a:srgbClr val="FF0000"/>
              </a:solidFill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Right Arrow 15">
            <a:extLst>
              <a:ext uri="{FF2B5EF4-FFF2-40B4-BE49-F238E27FC236}">
                <a16:creationId xmlns:a16="http://schemas.microsoft.com/office/drawing/2014/main" xmlns="" id="{F1B05C03-08D0-42F6-8AC1-5C895F4149D2}"/>
              </a:ext>
            </a:extLst>
          </p:cNvPr>
          <p:cNvSpPr/>
          <p:nvPr/>
        </p:nvSpPr>
        <p:spPr>
          <a:xfrm rot="-60000" flipH="1">
            <a:off x="6953341" y="4198467"/>
            <a:ext cx="1512904" cy="34654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4" name="Right Arrow 15">
            <a:extLst>
              <a:ext uri="{FF2B5EF4-FFF2-40B4-BE49-F238E27FC236}">
                <a16:creationId xmlns:a16="http://schemas.microsoft.com/office/drawing/2014/main" xmlns="" id="{0601174E-4BC3-45DC-80B6-9B14B552E53F}"/>
              </a:ext>
            </a:extLst>
          </p:cNvPr>
          <p:cNvSpPr/>
          <p:nvPr/>
        </p:nvSpPr>
        <p:spPr>
          <a:xfrm rot="900000" flipH="1">
            <a:off x="6653858" y="2942537"/>
            <a:ext cx="1928539" cy="323455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82E0F7C1-2039-4C66-AFFC-84FB66EE61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46964" y="1273481"/>
            <a:ext cx="256651" cy="25665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966900" y="237469"/>
            <a:ext cx="38023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Se sua associação permitir a votação por procuração no evento, e se você não conseguir acompanhar o evento e quiser dar uma procuração a outro membro votante, você precisa fazê-lo dentro do Sistema de Votação Eletrônica MSF, aqui em </a:t>
            </a:r>
            <a:r>
              <a:rPr lang="pt-BR" b="1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representante (proxy)</a:t>
            </a:r>
            <a:r>
              <a:rPr lang="pt-BR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dirty="0">
              <a:latin typeface="Open Sans"/>
            </a:endParaRPr>
          </a:p>
        </p:txBody>
      </p:sp>
      <p:sp>
        <p:nvSpPr>
          <p:cNvPr id="17" name="Right Arrow 15">
            <a:extLst>
              <a:ext uri="{FF2B5EF4-FFF2-40B4-BE49-F238E27FC236}">
                <a16:creationId xmlns:a16="http://schemas.microsoft.com/office/drawing/2014/main" xmlns="" id="{0601174E-4BC3-45DC-80B6-9B14B552E53F}"/>
              </a:ext>
            </a:extLst>
          </p:cNvPr>
          <p:cNvSpPr/>
          <p:nvPr/>
        </p:nvSpPr>
        <p:spPr>
          <a:xfrm rot="20234420" flipH="1">
            <a:off x="5222316" y="1841396"/>
            <a:ext cx="2823799" cy="323455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512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B4C5D2F-5F66-4160-8FFA-58C8D86BCA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1" t="-887" r="2837" b="-887"/>
          <a:stretch/>
        </p:blipFill>
        <p:spPr>
          <a:xfrm>
            <a:off x="690593" y="1224059"/>
            <a:ext cx="10764808" cy="514848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7524" y="292100"/>
            <a:ext cx="10942367" cy="1325563"/>
          </a:xfrm>
        </p:spPr>
        <p:txBody>
          <a:bodyPr>
            <a:noAutofit/>
          </a:bodyPr>
          <a:lstStyle/>
          <a:p>
            <a:r>
              <a:rPr lang="pt-BR" sz="1800" dirty="0" smtClean="0">
                <a:latin typeface="Open Sans"/>
                <a:ea typeface="+mn-ea"/>
                <a:cs typeface="+mn-cs"/>
              </a:rPr>
              <a:t>Cada </a:t>
            </a:r>
            <a:r>
              <a:rPr lang="pt-BR" sz="1800" dirty="0">
                <a:latin typeface="Open Sans"/>
                <a:ea typeface="+mn-ea"/>
                <a:cs typeface="+mn-cs"/>
              </a:rPr>
              <a:t>um dos votos aparecerá assim que forem abertos. Se nada for exibido, os votos ainda não foram abertos ou você já deu o seu voto, ou os votos foram encerrados. Observe que depois de clicar em "votar", você não poderá mais alterar seu voto !!</a:t>
            </a:r>
            <a:endParaRPr lang="en-AU" sz="1800" dirty="0">
              <a:latin typeface="Open Sans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7500" y="6268322"/>
            <a:ext cx="3676529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t-BR" sz="1400" dirty="0">
                <a:latin typeface="Open Sans"/>
              </a:rPr>
              <a:t>Em alguns casos, você encontrará links que podem fornecer mais informações</a:t>
            </a:r>
            <a:endParaRPr lang="en-US" sz="1400" dirty="0">
              <a:latin typeface="Open Sans"/>
            </a:endParaRPr>
          </a:p>
        </p:txBody>
      </p:sp>
      <p:sp>
        <p:nvSpPr>
          <p:cNvPr id="6" name="Right Arrow 22">
            <a:extLst>
              <a:ext uri="{FF2B5EF4-FFF2-40B4-BE49-F238E27FC236}">
                <a16:creationId xmlns:a16="http://schemas.microsoft.com/office/drawing/2014/main" xmlns="" id="{064499B1-C653-4707-871A-C98204D01AF2}"/>
              </a:ext>
            </a:extLst>
          </p:cNvPr>
          <p:cNvSpPr/>
          <p:nvPr/>
        </p:nvSpPr>
        <p:spPr>
          <a:xfrm rot="8263961" flipH="1">
            <a:off x="8964436" y="6082077"/>
            <a:ext cx="549381" cy="277995"/>
          </a:xfrm>
          <a:prstGeom prst="rightArrow">
            <a:avLst/>
          </a:prstGeom>
          <a:solidFill>
            <a:srgbClr val="EE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8BE91F43-8197-4E85-9207-C9A48A1250F7}"/>
              </a:ext>
            </a:extLst>
          </p:cNvPr>
          <p:cNvSpPr txBox="1">
            <a:spLocks/>
          </p:cNvSpPr>
          <p:nvPr/>
        </p:nvSpPr>
        <p:spPr>
          <a:xfrm>
            <a:off x="668390" y="-272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000" b="1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s-ES" sz="2000" b="1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t-BR" sz="2000" b="1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Uma vez na plataforma, você pode votar. </a:t>
            </a:r>
            <a:endParaRPr lang="pt-BR" sz="2000" b="1" dirty="0" smtClean="0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en-GB" sz="2000" b="1" u="sng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314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FAED7E-1F54-4447-9A18-5A29772F4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7407" y="0"/>
            <a:ext cx="7110484" cy="439944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Votação</a:t>
            </a:r>
            <a:r>
              <a:rPr lang="en-US" sz="2000" b="1" dirty="0" smtClean="0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por</a:t>
            </a:r>
            <a:r>
              <a:rPr lang="en-US" sz="2000" b="1" dirty="0" smtClean="0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procuração</a:t>
            </a:r>
            <a:r>
              <a:rPr lang="en-US" sz="2000" b="1" dirty="0" smtClean="0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2000" b="1" dirty="0" err="1" smtClean="0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nomeando</a:t>
            </a:r>
            <a:r>
              <a:rPr lang="en-US" sz="2000" b="1" dirty="0" smtClean="0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 um </a:t>
            </a:r>
            <a:r>
              <a:rPr lang="en-US" sz="2000" b="1" dirty="0" err="1" smtClean="0">
                <a:solidFill>
                  <a:srgbClr val="FF0000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representante</a:t>
            </a:r>
            <a:endParaRPr lang="en-US" sz="2000" b="1" dirty="0">
              <a:solidFill>
                <a:srgbClr val="FF0000"/>
              </a:solidFill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9E48D9F-857A-4B2D-BA99-DD58F35F2D7F}"/>
              </a:ext>
            </a:extLst>
          </p:cNvPr>
          <p:cNvSpPr txBox="1"/>
          <p:nvPr/>
        </p:nvSpPr>
        <p:spPr>
          <a:xfrm>
            <a:off x="4778295" y="324026"/>
            <a:ext cx="7296370" cy="65556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t-BR" sz="15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Para atribuir um </a:t>
            </a:r>
            <a:r>
              <a:rPr lang="pt-BR" sz="15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“proxy” </a:t>
            </a:r>
            <a:r>
              <a:rPr lang="pt-BR" sz="15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a outro membro de sua associação, </a:t>
            </a:r>
            <a:r>
              <a:rPr lang="pt-BR" sz="15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ou seja, para nomear um representante, você </a:t>
            </a:r>
            <a:r>
              <a:rPr lang="pt-BR" sz="15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precisa primeiro se conectar ao Sistema de votação eletrônica MSF, pois você atribuirá o proxy dentro do </a:t>
            </a:r>
            <a:r>
              <a:rPr lang="pt-BR" sz="15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sistema. </a:t>
            </a:r>
          </a:p>
          <a:p>
            <a:endParaRPr lang="pt-BR" sz="1500" dirty="0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pt-BR" sz="15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Vá na segunda aba: "</a:t>
            </a:r>
            <a:r>
              <a:rPr lang="pt-BR" sz="15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proxy“ ou “representante” </a:t>
            </a:r>
            <a:endParaRPr lang="es-ES" sz="1500" dirty="0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pt-BR" sz="1500" dirty="0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pt-BR" sz="15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Selecione o evento em que deseja delegar seus direitos de voto ao </a:t>
            </a:r>
            <a:r>
              <a:rPr lang="pt-BR" sz="15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representante</a:t>
            </a:r>
            <a:endParaRPr lang="es-ES" sz="1500" dirty="0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pt-BR" sz="1500" dirty="0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pt-BR" sz="15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No campo Proxy/Representante, digite a (s) primeira (s) letra (s) do nome da pessoa que você deseja designar como seu proxy/representante.</a:t>
            </a:r>
          </a:p>
          <a:p>
            <a:endParaRPr lang="pt-BR" sz="1500" dirty="0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pt-BR" sz="15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Você também pode </a:t>
            </a:r>
            <a:r>
              <a:rPr lang="pt-BR" sz="15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um ‘espaço' </a:t>
            </a:r>
            <a:r>
              <a:rPr lang="pt-BR" sz="15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e dar uma olhada nos outros membros convidados para o evento que ainda não atingiram o número máximo de </a:t>
            </a:r>
            <a:r>
              <a:rPr lang="pt-BR" sz="15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representações.</a:t>
            </a:r>
            <a:endParaRPr lang="es-ES" sz="1500" dirty="0" smtClean="0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s-ES" sz="1500" dirty="0" smtClean="0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s-ES" sz="1500" dirty="0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s-ES" sz="1500" dirty="0" smtClean="0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s-ES" sz="1500" dirty="0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s-ES" sz="1500" dirty="0" smtClean="0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pt-BR" sz="15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Certifique-se de primeiro verificar com a pessoa se ela deseja votar em seu nome e, em seguida, selecioná-la no sistema. Agora você verá cada enquete aberta para </a:t>
            </a:r>
            <a:r>
              <a:rPr lang="pt-BR" sz="15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votar </a:t>
            </a:r>
            <a:r>
              <a:rPr lang="pt-BR" sz="15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você </a:t>
            </a:r>
            <a:r>
              <a:rPr lang="pt-BR" sz="15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mesmo e por seu procurador.</a:t>
            </a:r>
          </a:p>
          <a:p>
            <a:endParaRPr lang="pt-BR" sz="1500" dirty="0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pt-BR" sz="15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Se o seu procurador decidir votar </a:t>
            </a:r>
            <a:r>
              <a:rPr lang="pt-BR" sz="1500" dirty="0" smtClean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por </a:t>
            </a:r>
            <a:r>
              <a:rPr lang="pt-BR" sz="15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si mesmo online, a primeira pessoa dentre vocês a votar terá seu voto registrado. O sistema não permitirá que vocês dois votem na mesma votação.</a:t>
            </a:r>
            <a:endParaRPr lang="en-US" sz="1500" dirty="0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1ABAC4F-7E78-4AAD-AF5D-560CF2AFF9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9427" y="3865529"/>
            <a:ext cx="3442204" cy="821615"/>
          </a:xfrm>
          <a:prstGeom prst="rect">
            <a:avLst/>
          </a:prstGeom>
        </p:spPr>
      </p:pic>
      <p:pic>
        <p:nvPicPr>
          <p:cNvPr id="7" name="Picture 7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xmlns="" id="{EA914F16-6047-4EAD-BF3F-7D9A20CE69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946" y="113146"/>
            <a:ext cx="3438743" cy="642389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C3D63EB-7179-49D2-9992-BA429F41194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5" r="4432" b="316"/>
          <a:stretch/>
        </p:blipFill>
        <p:spPr>
          <a:xfrm>
            <a:off x="632362" y="1174529"/>
            <a:ext cx="2673622" cy="4295172"/>
          </a:xfrm>
          <a:prstGeom prst="rect">
            <a:avLst/>
          </a:prstGeom>
        </p:spPr>
      </p:pic>
      <p:sp>
        <p:nvSpPr>
          <p:cNvPr id="10" name="Right Arrow 15">
            <a:extLst>
              <a:ext uri="{FF2B5EF4-FFF2-40B4-BE49-F238E27FC236}">
                <a16:creationId xmlns:a16="http://schemas.microsoft.com/office/drawing/2014/main" xmlns="" id="{35975573-B18C-4837-946B-A9E5CD72FE85}"/>
              </a:ext>
            </a:extLst>
          </p:cNvPr>
          <p:cNvSpPr/>
          <p:nvPr/>
        </p:nvSpPr>
        <p:spPr>
          <a:xfrm rot="21302855" flipH="1">
            <a:off x="2558504" y="1383246"/>
            <a:ext cx="2166368" cy="271625"/>
          </a:xfrm>
          <a:prstGeom prst="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xmlns="" id="{4DC91A27-BD1A-4DA4-8A8C-222D46D3CF55}"/>
              </a:ext>
            </a:extLst>
          </p:cNvPr>
          <p:cNvSpPr/>
          <p:nvPr/>
        </p:nvSpPr>
        <p:spPr>
          <a:xfrm rot="20428340" flipH="1">
            <a:off x="3218218" y="2384303"/>
            <a:ext cx="1535994" cy="266636"/>
          </a:xfrm>
          <a:prstGeom prst="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7" name="Right Arrow 15">
            <a:extLst>
              <a:ext uri="{FF2B5EF4-FFF2-40B4-BE49-F238E27FC236}">
                <a16:creationId xmlns:a16="http://schemas.microsoft.com/office/drawing/2014/main" xmlns="" id="{D6E6C8AD-24BB-43B4-829D-BA3A649CA156}"/>
              </a:ext>
            </a:extLst>
          </p:cNvPr>
          <p:cNvSpPr/>
          <p:nvPr/>
        </p:nvSpPr>
        <p:spPr>
          <a:xfrm rot="20340000" flipH="1" flipV="1">
            <a:off x="1076367" y="3764373"/>
            <a:ext cx="3718085" cy="265362"/>
          </a:xfrm>
          <a:prstGeom prst="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67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101CA36E438741BC7DA598966737EF" ma:contentTypeVersion="12" ma:contentTypeDescription="Create a new document." ma:contentTypeScope="" ma:versionID="2c8918d67d96f8701b15fe8293d9345f">
  <xsd:schema xmlns:xsd="http://www.w3.org/2001/XMLSchema" xmlns:xs="http://www.w3.org/2001/XMLSchema" xmlns:p="http://schemas.microsoft.com/office/2006/metadata/properties" xmlns:ns2="55c7bd32-b7aa-48c6-b160-768a6d305643" xmlns:ns3="6d5471d3-5bd1-4912-a3e1-a7b899e20559" targetNamespace="http://schemas.microsoft.com/office/2006/metadata/properties" ma:root="true" ma:fieldsID="7b8c8270680b98df4b5f4a85409944d9" ns2:_="" ns3:_="">
    <xsd:import namespace="55c7bd32-b7aa-48c6-b160-768a6d305643"/>
    <xsd:import namespace="6d5471d3-5bd1-4912-a3e1-a7b899e205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c7bd32-b7aa-48c6-b160-768a6d3056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5471d3-5bd1-4912-a3e1-a7b899e2055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C00909-7DC3-4A81-A268-9AC5B1E57F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CB82C7-F42F-4467-B06A-C6D8DB05FA4A}">
  <ds:schemaRefs>
    <ds:schemaRef ds:uri="6d5471d3-5bd1-4912-a3e1-a7b899e20559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55c7bd32-b7aa-48c6-b160-768a6d305643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997EC05-14C2-4246-91C6-01E96C211FE1}"/>
</file>

<file path=docProps/app.xml><?xml version="1.0" encoding="utf-8"?>
<Properties xmlns="http://schemas.openxmlformats.org/officeDocument/2006/extended-properties" xmlns:vt="http://schemas.openxmlformats.org/officeDocument/2006/docPropsVTypes">
  <TotalTime>1414</TotalTime>
  <Words>938</Words>
  <Application>Microsoft Office PowerPoint</Application>
  <PresentationFormat>Widescreen</PresentationFormat>
  <Paragraphs>78</Paragraphs>
  <Slides>12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MS PGothic</vt:lpstr>
      <vt:lpstr>Arial</vt:lpstr>
      <vt:lpstr>Calibri</vt:lpstr>
      <vt:lpstr>Calibri Light</vt:lpstr>
      <vt:lpstr>Lucida Grande</vt:lpstr>
      <vt:lpstr>Open Sans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Cada um dos votos aparecerá assim que forem abertos. Se nada for exibido, os votos ainda não foram abertos ou você já deu o seu voto, ou os votos foram encerrados. Observe que depois de clicar em "votar", você não poderá mais alterar seu voto !!</vt:lpstr>
      <vt:lpstr>Votação por procuração: nomeando um representante</vt:lpstr>
      <vt:lpstr>Visualização do representante</vt:lpstr>
      <vt:lpstr>Votar por Proxy, como representante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 PONPON</dc:creator>
  <cp:lastModifiedBy>Asso Brasil </cp:lastModifiedBy>
  <cp:revision>27</cp:revision>
  <dcterms:created xsi:type="dcterms:W3CDTF">2020-04-21T08:35:58Z</dcterms:created>
  <dcterms:modified xsi:type="dcterms:W3CDTF">2021-04-30T16:31:12Z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0x0101003D101CA36E438741BC7DA598966737EF</vt:lpwstr>
  </property>
</Properties>
</file>