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20"/>
  </p:notesMasterIdLst>
  <p:sldIdLst>
    <p:sldId id="302" r:id="rId5"/>
    <p:sldId id="303" r:id="rId6"/>
    <p:sldId id="304" r:id="rId7"/>
    <p:sldId id="311" r:id="rId8"/>
    <p:sldId id="287" r:id="rId9"/>
    <p:sldId id="309" r:id="rId10"/>
    <p:sldId id="312" r:id="rId11"/>
    <p:sldId id="313" r:id="rId12"/>
    <p:sldId id="316" r:id="rId13"/>
    <p:sldId id="291" r:id="rId14"/>
    <p:sldId id="314" r:id="rId15"/>
    <p:sldId id="297" r:id="rId16"/>
    <p:sldId id="298" r:id="rId17"/>
    <p:sldId id="310" r:id="rId18"/>
    <p:sldId id="31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hilde PITAVAL" initials="MP" lastIdx="1" clrIdx="0">
    <p:extLst>
      <p:ext uri="{19B8F6BF-5375-455C-9EA6-DF929625EA0E}">
        <p15:presenceInfo xmlns:p15="http://schemas.microsoft.com/office/powerpoint/2012/main" userId="Mathilde PITAV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664C4-D6D3-4CA1-9D26-B4F5CB884B89}" v="2" dt="2022-03-11T15:39:12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 snapToGrid="0">
      <p:cViewPr varScale="1">
        <p:scale>
          <a:sx n="83" d="100"/>
          <a:sy n="83" d="100"/>
        </p:scale>
        <p:origin x="60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FNO Association" userId="S::msfno.association@oslo.msf.org::18932748-f4cf-4ffa-b11e-c90ddddd8474" providerId="AD" clId="Web-{6CF7804C-E3E7-9A50-E502-7BC04B364455}"/>
    <pc:docChg chg="addSld delSld modSld addMainMaster delMainMaster">
      <pc:chgData name="MSFNO Association" userId="S::msfno.association@oslo.msf.org::18932748-f4cf-4ffa-b11e-c90ddddd8474" providerId="AD" clId="Web-{6CF7804C-E3E7-9A50-E502-7BC04B364455}" dt="2020-04-22T13:21:59.229" v="101"/>
      <pc:docMkLst>
        <pc:docMk/>
      </pc:docMkLst>
      <pc:sldChg chg="addSp delSp modSp del mod setBg modClrScheme setClrOvrMap delDesignElem chgLayout">
        <pc:chgData name="MSFNO Association" userId="S::msfno.association@oslo.msf.org::18932748-f4cf-4ffa-b11e-c90ddddd8474" providerId="AD" clId="Web-{6CF7804C-E3E7-9A50-E502-7BC04B364455}" dt="2020-04-22T13:20:18.041" v="88"/>
        <pc:sldMkLst>
          <pc:docMk/>
          <pc:sldMk cId="1030408921" sldId="256"/>
        </pc:sldMkLst>
        <pc:spChg chg="mod ord">
          <ac:chgData name="MSFNO Association" userId="S::msfno.association@oslo.msf.org::18932748-f4cf-4ffa-b11e-c90ddddd8474" providerId="AD" clId="Web-{6CF7804C-E3E7-9A50-E502-7BC04B364455}" dt="2020-04-22T13:16:53.728" v="85" actId="1076"/>
          <ac:spMkLst>
            <pc:docMk/>
            <pc:sldMk cId="1030408921" sldId="256"/>
            <ac:spMk id="2" creationId="{305934EF-B8A2-4E2C-ADB6-87A0B333DB8A}"/>
          </ac:spMkLst>
        </pc:spChg>
        <pc:spChg chg="mod or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3" creationId="{E15694CC-4174-4567-9F36-9BBAD494C793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6" creationId="{559AE206-7EBA-4D33-8BC9-9D8158553F0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7" creationId="{6437D937-A7F1-4011-92B4-328E5BE1B16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08.556" v="6"/>
          <ac:spMkLst>
            <pc:docMk/>
            <pc:sldMk cId="1030408921" sldId="256"/>
            <ac:spMk id="8" creationId="{23962611-DFD5-4092-AAFD-559E3DFCE2C9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7.135" v="12"/>
          <ac:spMkLst>
            <pc:docMk/>
            <pc:sldMk cId="1030408921" sldId="256"/>
            <ac:spMk id="9" creationId="{25168E7B-6D42-4B3A-B7A1-17D4C49EC903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12" creationId="{B672F332-AF08-46C6-94F0-77684310D7B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1.791" v="8"/>
          <ac:spMkLst>
            <pc:docMk/>
            <pc:sldMk cId="1030408921" sldId="256"/>
            <ac:spMk id="13" creationId="{053FB2EE-284F-4C87-AB3D-BBF87A9FAB9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14" creationId="{34244EF8-D73A-40E1-BE73-D46E6B4B04E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20.650" v="14"/>
          <ac:spMkLst>
            <pc:docMk/>
            <pc:sldMk cId="1030408921" sldId="256"/>
            <ac:spMk id="15" creationId="{23962611-DFD5-4092-AAFD-559E3DFCE2C9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16" creationId="{AB84D7E8-4ECB-42D7-ADBF-01689B0F24A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23.150" v="16"/>
          <ac:spMkLst>
            <pc:docMk/>
            <pc:sldMk cId="1030408921" sldId="256"/>
            <ac:spMk id="19" creationId="{25168E7B-6D42-4B3A-B7A1-17D4C49EC903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1" creationId="{559AE206-7EBA-4D33-8BC9-9D8158553F0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2" creationId="{6437D937-A7F1-4011-92B4-328E5BE1B16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3" creationId="{B672F332-AF08-46C6-94F0-77684310D7B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4" creationId="{34244EF8-D73A-40E1-BE73-D46E6B4B04E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5" creationId="{AB84D7E8-4ECB-42D7-ADBF-01689B0F24A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27" creationId="{559AE206-7EBA-4D33-8BC9-9D8158553F0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28" creationId="{6437D937-A7F1-4011-92B4-328E5BE1B16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29" creationId="{B672F332-AF08-46C6-94F0-77684310D7B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30" creationId="{34244EF8-D73A-40E1-BE73-D46E6B4B04E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31" creationId="{AB84D7E8-4ECB-42D7-ADBF-01689B0F24A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0.025" v="31"/>
          <ac:spMkLst>
            <pc:docMk/>
            <pc:sldMk cId="1030408921" sldId="256"/>
            <ac:spMk id="33" creationId="{16F9E488-0718-4E1E-9D12-26779F606252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0.025" v="31"/>
          <ac:spMkLst>
            <pc:docMk/>
            <pc:sldMk cId="1030408921" sldId="256"/>
            <ac:spMk id="34" creationId="{D20AEB5B-DFC7-42B4-9FAA-6B95E01D0FC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4.916" v="33"/>
          <ac:spMkLst>
            <pc:docMk/>
            <pc:sldMk cId="1030408921" sldId="256"/>
            <ac:spMk id="36" creationId="{35555856-9970-4BC3-9AA9-6A917F53AFB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4.916" v="33"/>
          <ac:spMkLst>
            <pc:docMk/>
            <pc:sldMk cId="1030408921" sldId="256"/>
            <ac:spMk id="38" creationId="{13722DD7-BA73-4776-93A3-94491FEF7260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0" creationId="{559AE206-7EBA-4D33-8BC9-9D8158553F0E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1" creationId="{6437D937-A7F1-4011-92B4-328E5BE1B166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2" creationId="{B672F332-AF08-46C6-94F0-77684310D7B7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3" creationId="{34244EF8-D73A-40E1-BE73-D46E6B4B04ED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4" creationId="{AB84D7E8-4ECB-42D7-ADBF-01689B0F24AE}"/>
          </ac:spMkLst>
        </pc:spChg>
        <pc:grpChg chg="add del">
          <ac:chgData name="MSFNO Association" userId="S::msfno.association@oslo.msf.org::18932748-f4cf-4ffa-b11e-c90ddddd8474" providerId="AD" clId="Web-{6CF7804C-E3E7-9A50-E502-7BC04B364455}" dt="2020-04-22T13:04:11.791" v="8"/>
          <ac:grpSpMkLst>
            <pc:docMk/>
            <pc:sldMk cId="1030408921" sldId="256"/>
            <ac:grpSpMk id="5" creationId="{D2C4BFA1-2075-4901-9E24-E41D1FDD51FD}"/>
          </ac:grpSpMkLst>
        </pc:grpChg>
        <pc:grpChg chg="add del">
          <ac:chgData name="MSFNO Association" userId="S::msfno.association@oslo.msf.org::18932748-f4cf-4ffa-b11e-c90ddddd8474" providerId="AD" clId="Web-{6CF7804C-E3E7-9A50-E502-7BC04B364455}" dt="2020-04-22T13:08:20.025" v="31"/>
          <ac:grpSpMkLst>
            <pc:docMk/>
            <pc:sldMk cId="1030408921" sldId="256"/>
            <ac:grpSpMk id="35" creationId="{64B93721-934F-4F1E-A868-0B2BA110D3B5}"/>
          </ac:grpSpMkLst>
        </pc:grpChg>
        <pc:picChg chg="add del">
          <ac:chgData name="MSFNO Association" userId="S::msfno.association@oslo.msf.org::18932748-f4cf-4ffa-b11e-c90ddddd8474" providerId="AD" clId="Web-{6CF7804C-E3E7-9A50-E502-7BC04B364455}" dt="2020-04-22T13:04:08.556" v="6"/>
          <ac:picMkLst>
            <pc:docMk/>
            <pc:sldMk cId="1030408921" sldId="256"/>
            <ac:picMk id="10" creationId="{2270F1FA-0425-408F-9861-80BF5AFB276D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4:17.135" v="12"/>
          <ac:picMkLst>
            <pc:docMk/>
            <pc:sldMk cId="1030408921" sldId="256"/>
            <ac:picMk id="11" creationId="{98A030C2-9F23-4593-9F99-7B73C232A4C9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4:20.650" v="14"/>
          <ac:picMkLst>
            <pc:docMk/>
            <pc:sldMk cId="1030408921" sldId="256"/>
            <ac:picMk id="17" creationId="{2270F1FA-0425-408F-9861-80BF5AFB276D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4:23.150" v="16"/>
          <ac:picMkLst>
            <pc:docMk/>
            <pc:sldMk cId="1030408921" sldId="256"/>
            <ac:picMk id="20" creationId="{98A030C2-9F23-4593-9F99-7B73C232A4C9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8:24.916" v="33"/>
          <ac:picMkLst>
            <pc:docMk/>
            <pc:sldMk cId="1030408921" sldId="256"/>
            <ac:picMk id="37" creationId="{7F487851-BFAF-46D8-A1ED-50CAD6E46F59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8:24.916" v="33"/>
          <ac:picMkLst>
            <pc:docMk/>
            <pc:sldMk cId="1030408921" sldId="256"/>
            <ac:picMk id="39" creationId="{E04ACA24-EFBA-47FF-84DA-D808C4F91D01}"/>
          </ac:picMkLst>
        </pc:picChg>
        <pc:cxnChg chg="add del">
          <ac:chgData name="MSFNO Association" userId="S::msfno.association@oslo.msf.org::18932748-f4cf-4ffa-b11e-c90ddddd8474" providerId="AD" clId="Web-{6CF7804C-E3E7-9A50-E502-7BC04B364455}" dt="2020-04-22T13:04:14.510" v="10"/>
          <ac:cxnSpMkLst>
            <pc:docMk/>
            <pc:sldMk cId="1030408921" sldId="256"/>
            <ac:cxnSpMk id="18" creationId="{9E8E38ED-369A-44C2-B635-0BED0E48A6E8}"/>
          </ac:cxnSpMkLst>
        </pc:cxnChg>
        <pc:cxnChg chg="add del">
          <ac:chgData name="MSFNO Association" userId="S::msfno.association@oslo.msf.org::18932748-f4cf-4ffa-b11e-c90ddddd8474" providerId="AD" clId="Web-{6CF7804C-E3E7-9A50-E502-7BC04B364455}" dt="2020-04-22T13:06:56.228" v="22"/>
          <ac:cxnSpMkLst>
            <pc:docMk/>
            <pc:sldMk cId="1030408921" sldId="256"/>
            <ac:cxnSpMk id="26" creationId="{9E8E38ED-369A-44C2-B635-0BED0E48A6E8}"/>
          </ac:cxnSpMkLst>
        </pc:cxnChg>
        <pc:cxnChg chg="add del">
          <ac:chgData name="MSFNO Association" userId="S::msfno.association@oslo.msf.org::18932748-f4cf-4ffa-b11e-c90ddddd8474" providerId="AD" clId="Web-{6CF7804C-E3E7-9A50-E502-7BC04B364455}" dt="2020-04-22T13:06:49.166" v="20"/>
          <ac:cxnSpMkLst>
            <pc:docMk/>
            <pc:sldMk cId="1030408921" sldId="256"/>
            <ac:cxnSpMk id="32" creationId="{9E8E38ED-369A-44C2-B635-0BED0E48A6E8}"/>
          </ac:cxnSpMkLst>
        </pc:cxnChg>
        <pc:cxnChg chg="add">
          <ac:chgData name="MSFNO Association" userId="S::msfno.association@oslo.msf.org::18932748-f4cf-4ffa-b11e-c90ddddd8474" providerId="AD" clId="Web-{6CF7804C-E3E7-9A50-E502-7BC04B364455}" dt="2020-04-22T13:08:24.931" v="34"/>
          <ac:cxnSpMkLst>
            <pc:docMk/>
            <pc:sldMk cId="1030408921" sldId="256"/>
            <ac:cxnSpMk id="45" creationId="{9E8E38ED-369A-44C2-B635-0BED0E48A6E8}"/>
          </ac:cxnSpMkLst>
        </pc:cxn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348512027" sldId="259"/>
        </pc:sldMkLst>
        <pc:spChg chg="mod">
          <ac:chgData name="MSFNO Association" userId="S::msfno.association@oslo.msf.org::18932748-f4cf-4ffa-b11e-c90ddddd8474" providerId="AD" clId="Web-{6CF7804C-E3E7-9A50-E502-7BC04B364455}" dt="2020-04-22T12:54:21.509" v="1" actId="1076"/>
          <ac:spMkLst>
            <pc:docMk/>
            <pc:sldMk cId="2348512027" sldId="259"/>
            <ac:spMk id="9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CF7804C-E3E7-9A50-E502-7BC04B364455}" dt="2020-04-22T12:54:17.634" v="0" actId="1076"/>
          <ac:spMkLst>
            <pc:docMk/>
            <pc:sldMk cId="2348512027" sldId="259"/>
            <ac:spMk id="20" creationId="{00000000-0000-0000-0000-000000000000}"/>
          </ac:spMkLst>
        </pc:spChg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489833627" sldId="260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21677595" sldId="261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672659368" sldId="281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627509822" sldId="284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665261557" sldId="285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965947943" sldId="286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161154218" sldId="287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605270593" sldId="288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4124793698" sldId="289"/>
        </pc:sldMkLst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197076306" sldId="290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1197076306" sldId="290"/>
            <ac:spMk id="2" creationId="{8BE91F43-8197-4E85-9207-C9A48A1250F7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806314630" sldId="291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806314630" sldId="291"/>
            <ac:spMk id="2" creationId="{8BE91F43-8197-4E85-9207-C9A48A1250F7}"/>
          </ac:spMkLst>
        </pc:spChg>
        <pc:picChg chg="mod">
          <ac:chgData name="MSFNO Association" userId="S::msfno.association@oslo.msf.org::18932748-f4cf-4ffa-b11e-c90ddddd8474" providerId="AD" clId="Web-{6CF7804C-E3E7-9A50-E502-7BC04B364455}" dt="2020-04-22T12:54:33.119" v="2" actId="14100"/>
          <ac:picMkLst>
            <pc:docMk/>
            <pc:sldMk cId="806314630" sldId="291"/>
            <ac:picMk id="3" creationId="{4B4C5D2F-5F66-4160-8FFA-58C8D86BCA22}"/>
          </ac:picMkLst>
        </pc:picChg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414794175" sldId="292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070752906" sldId="293"/>
        </pc:sldMkLst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54536509" sldId="295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354536509" sldId="295"/>
            <ac:spMk id="2" creationId="{305934EF-B8A2-4E2C-ADB6-87A0B333DB8A}"/>
          </ac:spMkLst>
        </pc:spChg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354536509" sldId="295"/>
            <ac:spMk id="3" creationId="{E15694CC-4174-4567-9F36-9BBAD494C793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388503285" sldId="296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1388503285" sldId="296"/>
            <ac:spMk id="2" creationId="{20FAED7E-1F54-4447-9A18-5A29772F4BD0}"/>
          </ac:spMkLst>
        </pc:spChg>
        <pc:spChg chg="mod">
          <ac:chgData name="MSFNO Association" userId="S::msfno.association@oslo.msf.org::18932748-f4cf-4ffa-b11e-c90ddddd8474" providerId="AD" clId="Web-{6CF7804C-E3E7-9A50-E502-7BC04B364455}" dt="2020-04-22T12:55:27.150" v="4" actId="1076"/>
          <ac:spMkLst>
            <pc:docMk/>
            <pc:sldMk cId="1388503285" sldId="296"/>
            <ac:spMk id="3" creationId="{A9E48D9F-857A-4B2D-BA99-DD58F35F2D7F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095634066" sldId="297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1095634066" sldId="297"/>
            <ac:spMk id="2" creationId="{65BA707F-D34B-4C08-979E-CD08716BEC63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670043298" sldId="298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3670043298" sldId="298"/>
            <ac:spMk id="2" creationId="{3CA7F54E-E912-47C8-8A76-D0070B8FC45A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907523052" sldId="299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907523052" sldId="299"/>
            <ac:spMk id="2" creationId="{80E08A66-4B0B-4936-9248-08C432B5649E}"/>
          </ac:spMkLst>
        </pc:spChg>
      </pc:sldChg>
      <pc:sldChg chg="add del replId">
        <pc:chgData name="MSFNO Association" userId="S::msfno.association@oslo.msf.org::18932748-f4cf-4ffa-b11e-c90ddddd8474" providerId="AD" clId="Web-{6CF7804C-E3E7-9A50-E502-7BC04B364455}" dt="2020-04-22T13:21:11.869" v="93"/>
        <pc:sldMkLst>
          <pc:docMk/>
          <pc:sldMk cId="3834638283" sldId="300"/>
        </pc:sldMkLst>
      </pc:sldChg>
      <pc:sldChg chg="addSp modSp add del replId">
        <pc:chgData name="MSFNO Association" userId="S::msfno.association@oslo.msf.org::18932748-f4cf-4ffa-b11e-c90ddddd8474" providerId="AD" clId="Web-{6CF7804C-E3E7-9A50-E502-7BC04B364455}" dt="2020-04-22T13:16:47.182" v="84"/>
        <pc:sldMkLst>
          <pc:docMk/>
          <pc:sldMk cId="4119382266" sldId="301"/>
        </pc:sldMkLst>
        <pc:spChg chg="add">
          <ac:chgData name="MSFNO Association" userId="S::msfno.association@oslo.msf.org::18932748-f4cf-4ffa-b11e-c90ddddd8474" providerId="AD" clId="Web-{6CF7804C-E3E7-9A50-E502-7BC04B364455}" dt="2020-04-22T13:09:39.432" v="36"/>
          <ac:spMkLst>
            <pc:docMk/>
            <pc:sldMk cId="4119382266" sldId="301"/>
            <ac:spMk id="4" creationId="{D25DBCE3-1BF3-4302-96CD-F0B3BFF33DE6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9:45.416" v="37"/>
          <ac:spMkLst>
            <pc:docMk/>
            <pc:sldMk cId="4119382266" sldId="301"/>
            <ac:spMk id="11" creationId="{02C3A7EC-FE7D-45B3-9217-8139C073EC2A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9:45.635" v="38"/>
          <ac:spMkLst>
            <pc:docMk/>
            <pc:sldMk cId="4119382266" sldId="301"/>
            <ac:spMk id="12" creationId="{AB868319-3E9A-4F3F-91A7-AA1F4F8E6B66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0:06.791" v="44"/>
          <ac:spMkLst>
            <pc:docMk/>
            <pc:sldMk cId="4119382266" sldId="301"/>
            <ac:spMk id="13" creationId="{DFC7A6E3-EA75-496E-BD35-D49AB1250747}"/>
          </ac:spMkLst>
        </pc:spChg>
      </pc:sldChg>
      <pc:sldChg chg="addSp delSp modSp new">
        <pc:chgData name="MSFNO Association" userId="S::msfno.association@oslo.msf.org::18932748-f4cf-4ffa-b11e-c90ddddd8474" providerId="AD" clId="Web-{6CF7804C-E3E7-9A50-E502-7BC04B364455}" dt="2020-04-22T13:21:03.385" v="92"/>
        <pc:sldMkLst>
          <pc:docMk/>
          <pc:sldMk cId="512613197" sldId="302"/>
        </pc:sldMkLst>
        <pc:spChg chg="del">
          <ac:chgData name="MSFNO Association" userId="S::msfno.association@oslo.msf.org::18932748-f4cf-4ffa-b11e-c90ddddd8474" providerId="AD" clId="Web-{6CF7804C-E3E7-9A50-E502-7BC04B364455}" dt="2020-04-22T13:10:28.291" v="46"/>
          <ac:spMkLst>
            <pc:docMk/>
            <pc:sldMk cId="512613197" sldId="302"/>
            <ac:spMk id="2" creationId="{234F642D-08FF-4210-A189-77CA817BDA00}"/>
          </ac:spMkLst>
        </pc:spChg>
        <pc:spChg chg="del">
          <ac:chgData name="MSFNO Association" userId="S::msfno.association@oslo.msf.org::18932748-f4cf-4ffa-b11e-c90ddddd8474" providerId="AD" clId="Web-{6CF7804C-E3E7-9A50-E502-7BC04B364455}" dt="2020-04-22T13:10:29.728" v="47"/>
          <ac:spMkLst>
            <pc:docMk/>
            <pc:sldMk cId="512613197" sldId="302"/>
            <ac:spMk id="3" creationId="{9AA9B499-53A8-4829-91B8-347BAD66A721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20:27.666" v="89" actId="1076"/>
          <ac:spMkLst>
            <pc:docMk/>
            <pc:sldMk cId="512613197" sldId="302"/>
            <ac:spMk id="5" creationId="{6CD2BBD2-8D1B-49D3-A432-694C84C5B7ED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2:28.603" v="71" actId="20577"/>
          <ac:spMkLst>
            <pc:docMk/>
            <pc:sldMk cId="512613197" sldId="302"/>
            <ac:spMk id="7" creationId="{44E0C857-D71C-4A0E-843A-2A56DDCF1E4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10:57.838" v="51"/>
          <ac:spMkLst>
            <pc:docMk/>
            <pc:sldMk cId="512613197" sldId="302"/>
            <ac:spMk id="9" creationId="{628BDDFC-FA10-4345-A622-9D36E63B6962}"/>
          </ac:spMkLst>
        </pc:spChg>
        <pc:spChg chg="add mod ord">
          <ac:chgData name="MSFNO Association" userId="S::msfno.association@oslo.msf.org::18932748-f4cf-4ffa-b11e-c90ddddd8474" providerId="AD" clId="Web-{6CF7804C-E3E7-9A50-E502-7BC04B364455}" dt="2020-04-22T13:21:03.385" v="92"/>
          <ac:spMkLst>
            <pc:docMk/>
            <pc:sldMk cId="512613197" sldId="302"/>
            <ac:spMk id="11" creationId="{E5D08D9B-959F-4468-8F41-A4CA42293706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1:58.025" v="64" actId="14100"/>
          <ac:spMkLst>
            <pc:docMk/>
            <pc:sldMk cId="512613197" sldId="302"/>
            <ac:spMk id="13" creationId="{DB7D52C7-12AF-4AB5-B5F9-931D2169E4FE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2:13.572" v="68"/>
          <ac:spMkLst>
            <pc:docMk/>
            <pc:sldMk cId="512613197" sldId="302"/>
            <ac:spMk id="15" creationId="{3DA17EBD-4CB3-46C6-992F-53411DBF0FB0}"/>
          </ac:spMkLst>
        </pc:spChg>
        <pc:cxnChg chg="add mod">
          <ac:chgData name="MSFNO Association" userId="S::msfno.association@oslo.msf.org::18932748-f4cf-4ffa-b11e-c90ddddd8474" providerId="AD" clId="Web-{6CF7804C-E3E7-9A50-E502-7BC04B364455}" dt="2020-04-22T13:20:52.478" v="91"/>
          <ac:cxnSpMkLst>
            <pc:docMk/>
            <pc:sldMk cId="512613197" sldId="302"/>
            <ac:cxnSpMk id="16" creationId="{AB846145-A3A9-418E-8E1E-0E56188276C5}"/>
          </ac:cxnSpMkLst>
        </pc:cxnChg>
      </pc:sldChg>
      <pc:sldChg chg="delSp modSp add replId">
        <pc:chgData name="MSFNO Association" userId="S::msfno.association@oslo.msf.org::18932748-f4cf-4ffa-b11e-c90ddddd8474" providerId="AD" clId="Web-{6CF7804C-E3E7-9A50-E502-7BC04B364455}" dt="2020-04-22T13:21:59.229" v="101"/>
        <pc:sldMkLst>
          <pc:docMk/>
          <pc:sldMk cId="3817041991" sldId="303"/>
        </pc:sldMkLst>
        <pc:spChg chg="del mod">
          <ac:chgData name="MSFNO Association" userId="S::msfno.association@oslo.msf.org::18932748-f4cf-4ffa-b11e-c90ddddd8474" providerId="AD" clId="Web-{6CF7804C-E3E7-9A50-E502-7BC04B364455}" dt="2020-04-22T13:21:59.229" v="101"/>
          <ac:spMkLst>
            <pc:docMk/>
            <pc:sldMk cId="3817041991" sldId="303"/>
            <ac:spMk id="10" creationId="{ADF19E4F-A1CA-4CE9-A351-8B612F8A449D}"/>
          </ac:spMkLst>
        </pc:spChg>
        <pc:picChg chg="del">
          <ac:chgData name="MSFNO Association" userId="S::msfno.association@oslo.msf.org::18932748-f4cf-4ffa-b11e-c90ddddd8474" providerId="AD" clId="Web-{6CF7804C-E3E7-9A50-E502-7BC04B364455}" dt="2020-04-22T13:21:37.619" v="95"/>
          <ac:picMkLst>
            <pc:docMk/>
            <pc:sldMk cId="3817041991" sldId="303"/>
            <ac:picMk id="2" creationId="{00000000-0000-0000-0000-000000000000}"/>
          </ac:picMkLst>
        </pc:picChg>
        <pc:picChg chg="del">
          <ac:chgData name="MSFNO Association" userId="S::msfno.association@oslo.msf.org::18932748-f4cf-4ffa-b11e-c90ddddd8474" providerId="AD" clId="Web-{6CF7804C-E3E7-9A50-E502-7BC04B364455}" dt="2020-04-22T13:21:44.885" v="96"/>
          <ac:picMkLst>
            <pc:docMk/>
            <pc:sldMk cId="3817041991" sldId="303"/>
            <ac:picMk id="6" creationId="{F1DBA944-7AC6-4628-83B5-1ECB40D52883}"/>
          </ac:picMkLst>
        </pc:picChg>
      </pc:sldChg>
      <pc:sldMasterChg chg="add del addSldLayout delSldLayout">
        <pc:chgData name="MSFNO Association" userId="S::msfno.association@oslo.msf.org::18932748-f4cf-4ffa-b11e-c90ddddd8474" providerId="AD" clId="Web-{6CF7804C-E3E7-9A50-E502-7BC04B364455}" dt="2020-04-22T13:06:52.291" v="21"/>
        <pc:sldMasterMkLst>
          <pc:docMk/>
          <pc:sldMasterMk cId="3803240117" sldId="2147483648"/>
        </pc:sldMasterMkLst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4200461204" sldId="2147483649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2049562896" sldId="2147483650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207972320" sldId="2147483651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886867915" sldId="2147483652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716290614" sldId="2147483653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457546807" sldId="2147483654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956302812" sldId="2147483655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524726913" sldId="2147483656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41102158" sldId="2147483657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2809752957" sldId="2147483658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2658029746" sldId="2147483659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6CF7804C-E3E7-9A50-E502-7BC04B364455}" dt="2020-04-22T13:06:52.291" v="21"/>
        <pc:sldMasterMkLst>
          <pc:docMk/>
          <pc:sldMasterMk cId="2475473771" sldId="2147483660"/>
        </pc:sldMasterMkLst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932729064" sldId="2147483661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3706918593" sldId="2147483662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3872648121" sldId="2147483663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335871705" sldId="2147483664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3193347059" sldId="2147483665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714049562" sldId="2147483666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687851071" sldId="2147483667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1270136398" sldId="2147483668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170624292" sldId="2147483669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1024173095" sldId="2147483670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5359043" sldId="2147483671"/>
          </pc:sldLayoutMkLst>
        </pc:sldLayoutChg>
      </pc:sldMasterChg>
    </pc:docChg>
  </pc:docChgLst>
  <pc:docChgLst>
    <pc:chgData name="MSFNO Association" userId="S::msfno.association@oslo.msf.org::18932748-f4cf-4ffa-b11e-c90ddddd8474" providerId="AD" clId="Web-{6BB268BF-BDA0-45BD-BA4C-FF5B1A688BDB}"/>
    <pc:docChg chg="addSld delSld modSld sldOrd">
      <pc:chgData name="MSFNO Association" userId="S::msfno.association@oslo.msf.org::18932748-f4cf-4ffa-b11e-c90ddddd8474" providerId="AD" clId="Web-{6BB268BF-BDA0-45BD-BA4C-FF5B1A688BDB}" dt="2020-04-22T15:56:06.805" v="486"/>
      <pc:docMkLst>
        <pc:docMk/>
      </pc:docMkLst>
      <pc:sldChg chg="addSp delSp modSp ord">
        <pc:chgData name="MSFNO Association" userId="S::msfno.association@oslo.msf.org::18932748-f4cf-4ffa-b11e-c90ddddd8474" providerId="AD" clId="Web-{6BB268BF-BDA0-45BD-BA4C-FF5B1A688BDB}" dt="2020-04-22T15:33:43.611" v="250" actId="14100"/>
        <pc:sldMkLst>
          <pc:docMk/>
          <pc:sldMk cId="2348512027" sldId="259"/>
        </pc:sldMkLst>
        <pc:spChg chg="del mod">
          <ac:chgData name="MSFNO Association" userId="S::msfno.association@oslo.msf.org::18932748-f4cf-4ffa-b11e-c90ddddd8474" providerId="AD" clId="Web-{6BB268BF-BDA0-45BD-BA4C-FF5B1A688BDB}" dt="2020-04-22T15:18:40.237" v="62"/>
          <ac:spMkLst>
            <pc:docMk/>
            <pc:sldMk cId="2348512027" sldId="259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3:09.642" v="242" actId="20577"/>
          <ac:spMkLst>
            <pc:docMk/>
            <pc:sldMk cId="2348512027" sldId="259"/>
            <ac:spMk id="5" creationId="{ADF19E4F-A1CA-4CE9-A351-8B612F8A449D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27:28.902" v="146" actId="1076"/>
          <ac:spMkLst>
            <pc:docMk/>
            <pc:sldMk cId="2348512027" sldId="259"/>
            <ac:spMk id="8" creationId="{00000000-0000-0000-0000-000000000000}"/>
          </ac:spMkLst>
        </pc:spChg>
        <pc:spChg chg="mod ord">
          <ac:chgData name="MSFNO Association" userId="S::msfno.association@oslo.msf.org::18932748-f4cf-4ffa-b11e-c90ddddd8474" providerId="AD" clId="Web-{6BB268BF-BDA0-45BD-BA4C-FF5B1A688BDB}" dt="2020-04-22T15:32:09.391" v="232" actId="1076"/>
          <ac:spMkLst>
            <pc:docMk/>
            <pc:sldMk cId="2348512027" sldId="259"/>
            <ac:spMk id="9" creationId="{00000000-0000-0000-0000-000000000000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21:52.849" v="77"/>
          <ac:spMkLst>
            <pc:docMk/>
            <pc:sldMk cId="2348512027" sldId="259"/>
            <ac:spMk id="11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21:50.662" v="76"/>
          <ac:spMkLst>
            <pc:docMk/>
            <pc:sldMk cId="2348512027" sldId="259"/>
            <ac:spMk id="13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31:20.734" v="220"/>
          <ac:spMkLst>
            <pc:docMk/>
            <pc:sldMk cId="2348512027" sldId="259"/>
            <ac:spMk id="14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3:10.439" v="245" actId="1076"/>
          <ac:spMkLst>
            <pc:docMk/>
            <pc:sldMk cId="2348512027" sldId="259"/>
            <ac:spMk id="1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3:24.501" v="247" actId="14100"/>
          <ac:spMkLst>
            <pc:docMk/>
            <pc:sldMk cId="2348512027" sldId="259"/>
            <ac:spMk id="16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2:53.891" v="240" actId="14100"/>
          <ac:spMkLst>
            <pc:docMk/>
            <pc:sldMk cId="2348512027" sldId="259"/>
            <ac:spMk id="17" creationId="{00000000-0000-0000-0000-000000000000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27:03.339" v="141" actId="14100"/>
          <ac:spMkLst>
            <pc:docMk/>
            <pc:sldMk cId="2348512027" sldId="259"/>
            <ac:spMk id="18" creationId="{57099156-62E4-485D-9104-A6A2AA6CBE98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19:11.347" v="66"/>
          <ac:spMkLst>
            <pc:docMk/>
            <pc:sldMk cId="2348512027" sldId="259"/>
            <ac:spMk id="20" creationId="{00000000-0000-0000-0000-000000000000}"/>
          </ac:spMkLst>
        </pc:spChg>
        <pc:spChg chg="add del mod">
          <ac:chgData name="MSFNO Association" userId="S::msfno.association@oslo.msf.org::18932748-f4cf-4ffa-b11e-c90ddddd8474" providerId="AD" clId="Web-{6BB268BF-BDA0-45BD-BA4C-FF5B1A688BDB}" dt="2020-04-22T15:31:40.453" v="225"/>
          <ac:spMkLst>
            <pc:docMk/>
            <pc:sldMk cId="2348512027" sldId="259"/>
            <ac:spMk id="21" creationId="{F8E2D0BB-A14A-4E76-A1EC-23EA27CB95D3}"/>
          </ac:spMkLst>
        </pc:spChg>
        <pc:spChg chg="add del">
          <ac:chgData name="MSFNO Association" userId="S::msfno.association@oslo.msf.org::18932748-f4cf-4ffa-b11e-c90ddddd8474" providerId="AD" clId="Web-{6BB268BF-BDA0-45BD-BA4C-FF5B1A688BDB}" dt="2020-04-22T15:29:19.763" v="197"/>
          <ac:spMkLst>
            <pc:docMk/>
            <pc:sldMk cId="2348512027" sldId="259"/>
            <ac:spMk id="22" creationId="{1A2E03CC-264D-4881-B0AC-D4472E8C0107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33:43.611" v="250" actId="14100"/>
          <ac:spMkLst>
            <pc:docMk/>
            <pc:sldMk cId="2348512027" sldId="259"/>
            <ac:spMk id="23" creationId="{F1B05C03-08D0-42F6-8AC1-5C895F4149D2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32:17.266" v="234" actId="14100"/>
          <ac:spMkLst>
            <pc:docMk/>
            <pc:sldMk cId="2348512027" sldId="259"/>
            <ac:spMk id="24" creationId="{0601174E-4BC3-45DC-80B6-9B14B552E53F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30:01.076" v="207" actId="14100"/>
          <ac:spMkLst>
            <pc:docMk/>
            <pc:sldMk cId="2348512027" sldId="259"/>
            <ac:spMk id="25" creationId="{FB0DE11B-80F9-4B17-BACA-60B8A49398BB}"/>
          </ac:spMkLst>
        </pc:spChg>
        <pc:picChg chg="mod ord modCrop">
          <ac:chgData name="MSFNO Association" userId="S::msfno.association@oslo.msf.org::18932748-f4cf-4ffa-b11e-c90ddddd8474" providerId="AD" clId="Web-{6BB268BF-BDA0-45BD-BA4C-FF5B1A688BDB}" dt="2020-04-22T15:28:46.450" v="190" actId="1076"/>
          <ac:picMkLst>
            <pc:docMk/>
            <pc:sldMk cId="2348512027" sldId="259"/>
            <ac:picMk id="2" creationId="{00000000-0000-0000-0000-000000000000}"/>
          </ac:picMkLst>
        </pc:picChg>
        <pc:picChg chg="del">
          <ac:chgData name="MSFNO Association" userId="S::msfno.association@oslo.msf.org::18932748-f4cf-4ffa-b11e-c90ddddd8474" providerId="AD" clId="Web-{6BB268BF-BDA0-45BD-BA4C-FF5B1A688BDB}" dt="2020-04-22T15:19:23.066" v="68"/>
          <ac:picMkLst>
            <pc:docMk/>
            <pc:sldMk cId="2348512027" sldId="259"/>
            <ac:picMk id="6" creationId="{F1DBA944-7AC6-4628-83B5-1ECB40D52883}"/>
          </ac:picMkLst>
        </pc:picChg>
        <pc:picChg chg="add mod ord">
          <ac:chgData name="MSFNO Association" userId="S::msfno.association@oslo.msf.org::18932748-f4cf-4ffa-b11e-c90ddddd8474" providerId="AD" clId="Web-{6BB268BF-BDA0-45BD-BA4C-FF5B1A688BDB}" dt="2020-04-22T15:31:53.859" v="229" actId="1076"/>
          <ac:picMkLst>
            <pc:docMk/>
            <pc:sldMk cId="2348512027" sldId="259"/>
            <ac:picMk id="7" creationId="{E26B19DF-3942-4927-A13B-8FDF97D761A0}"/>
          </ac:picMkLst>
        </pc:picChg>
        <pc:picChg chg="mod">
          <ac:chgData name="MSFNO Association" userId="S::msfno.association@oslo.msf.org::18932748-f4cf-4ffa-b11e-c90ddddd8474" providerId="AD" clId="Web-{6BB268BF-BDA0-45BD-BA4C-FF5B1A688BDB}" dt="2020-04-22T15:32:12.219" v="233" actId="1076"/>
          <ac:picMkLst>
            <pc:docMk/>
            <pc:sldMk cId="2348512027" sldId="259"/>
            <ac:picMk id="10" creationId="{00000000-0000-0000-0000-000000000000}"/>
          </ac:picMkLst>
        </pc:picChg>
      </pc:sldChg>
      <pc:sldChg chg="modSp ord">
        <pc:chgData name="MSFNO Association" userId="S::msfno.association@oslo.msf.org::18932748-f4cf-4ffa-b11e-c90ddddd8474" providerId="AD" clId="Web-{6BB268BF-BDA0-45BD-BA4C-FF5B1A688BDB}" dt="2020-04-22T15:40:42.290" v="266"/>
        <pc:sldMkLst>
          <pc:docMk/>
          <pc:sldMk cId="806314630" sldId="291"/>
        </pc:sldMkLst>
        <pc:spChg chg="mod">
          <ac:chgData name="MSFNO Association" userId="S::msfno.association@oslo.msf.org::18932748-f4cf-4ffa-b11e-c90ddddd8474" providerId="AD" clId="Web-{6BB268BF-BDA0-45BD-BA4C-FF5B1A688BDB}" dt="2020-04-22T15:40:36.071" v="263" actId="20577"/>
          <ac:spMkLst>
            <pc:docMk/>
            <pc:sldMk cId="806314630" sldId="291"/>
            <ac:spMk id="2" creationId="{8BE91F43-8197-4E85-9207-C9A48A1250F7}"/>
          </ac:spMkLst>
        </pc:spChg>
        <pc:picChg chg="mod modCrop">
          <ac:chgData name="MSFNO Association" userId="S::msfno.association@oslo.msf.org::18932748-f4cf-4ffa-b11e-c90ddddd8474" providerId="AD" clId="Web-{6BB268BF-BDA0-45BD-BA4C-FF5B1A688BDB}" dt="2020-04-22T15:40:30.165" v="262" actId="1076"/>
          <ac:picMkLst>
            <pc:docMk/>
            <pc:sldMk cId="806314630" sldId="291"/>
            <ac:picMk id="3" creationId="{4B4C5D2F-5F66-4160-8FFA-58C8D86BCA22}"/>
          </ac:picMkLst>
        </pc:picChg>
      </pc:sldChg>
      <pc:sldChg chg="addSp delSp modSp ord">
        <pc:chgData name="MSFNO Association" userId="S::msfno.association@oslo.msf.org::18932748-f4cf-4ffa-b11e-c90ddddd8474" providerId="AD" clId="Web-{6BB268BF-BDA0-45BD-BA4C-FF5B1A688BDB}" dt="2020-04-22T15:54:27.475" v="483" actId="14100"/>
        <pc:sldMkLst>
          <pc:docMk/>
          <pc:sldMk cId="1388503285" sldId="296"/>
        </pc:sldMkLst>
        <pc:spChg chg="mod">
          <ac:chgData name="MSFNO Association" userId="S::msfno.association@oslo.msf.org::18932748-f4cf-4ffa-b11e-c90ddddd8474" providerId="AD" clId="Web-{6BB268BF-BDA0-45BD-BA4C-FF5B1A688BDB}" dt="2020-04-22T15:54:00.147" v="479" actId="1076"/>
          <ac:spMkLst>
            <pc:docMk/>
            <pc:sldMk cId="1388503285" sldId="296"/>
            <ac:spMk id="2" creationId="{20FAED7E-1F54-4447-9A18-5A29772F4BD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54:27.475" v="483" actId="14100"/>
          <ac:spMkLst>
            <pc:docMk/>
            <pc:sldMk cId="1388503285" sldId="296"/>
            <ac:spMk id="3" creationId="{A9E48D9F-857A-4B2D-BA99-DD58F35F2D7F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49:54.252" v="408"/>
          <ac:spMkLst>
            <pc:docMk/>
            <pc:sldMk cId="1388503285" sldId="296"/>
            <ac:spMk id="6" creationId="{6527EE9A-1E3E-466C-923D-9E04504B4EB3}"/>
          </ac:spMkLst>
        </pc:spChg>
        <pc:spChg chg="add del mod">
          <ac:chgData name="MSFNO Association" userId="S::msfno.association@oslo.msf.org::18932748-f4cf-4ffa-b11e-c90ddddd8474" providerId="AD" clId="Web-{6BB268BF-BDA0-45BD-BA4C-FF5B1A688BDB}" dt="2020-04-22T15:50:10.174" v="414"/>
          <ac:spMkLst>
            <pc:docMk/>
            <pc:sldMk cId="1388503285" sldId="296"/>
            <ac:spMk id="9" creationId="{41C3037D-9AB6-4157-A82E-761C357353E7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52:09.207" v="455" actId="14100"/>
          <ac:spMkLst>
            <pc:docMk/>
            <pc:sldMk cId="1388503285" sldId="296"/>
            <ac:spMk id="10" creationId="{35975573-B18C-4837-946B-A9E5CD72FE85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49:58.893" v="410"/>
          <ac:spMkLst>
            <pc:docMk/>
            <pc:sldMk cId="1388503285" sldId="296"/>
            <ac:spMk id="11" creationId="{B60020FE-A38C-47E9-A138-E8E228AA4EA5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49:56.002" v="409"/>
          <ac:spMkLst>
            <pc:docMk/>
            <pc:sldMk cId="1388503285" sldId="296"/>
            <ac:spMk id="12" creationId="{91F6B209-CC8C-4181-B47C-2EA0DA3F5E42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49:53.033" v="407"/>
          <ac:spMkLst>
            <pc:docMk/>
            <pc:sldMk cId="1388503285" sldId="296"/>
            <ac:spMk id="13" creationId="{E0F71814-890B-4732-8F88-1ED685D34540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52:33.770" v="457" actId="1076"/>
          <ac:spMkLst>
            <pc:docMk/>
            <pc:sldMk cId="1388503285" sldId="296"/>
            <ac:spMk id="16" creationId="{4DC91A27-BD1A-4DA4-8A8C-222D46D3CF55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52:58.427" v="463" actId="14100"/>
          <ac:spMkLst>
            <pc:docMk/>
            <pc:sldMk cId="1388503285" sldId="296"/>
            <ac:spMk id="17" creationId="{D6E6C8AD-24BB-43B4-829D-BA3A649CA156}"/>
          </ac:spMkLst>
        </pc:spChg>
        <pc:picChg chg="mod ord modCrop">
          <ac:chgData name="MSFNO Association" userId="S::msfno.association@oslo.msf.org::18932748-f4cf-4ffa-b11e-c90ddddd8474" providerId="AD" clId="Web-{6BB268BF-BDA0-45BD-BA4C-FF5B1A688BDB}" dt="2020-04-22T15:46:40.889" v="358" actId="1076"/>
          <ac:picMkLst>
            <pc:docMk/>
            <pc:sldMk cId="1388503285" sldId="296"/>
            <ac:picMk id="4" creationId="{EC3D63EB-7179-49D2-9992-BA429F411946}"/>
          </ac:picMkLst>
        </pc:picChg>
        <pc:picChg chg="mod">
          <ac:chgData name="MSFNO Association" userId="S::msfno.association@oslo.msf.org::18932748-f4cf-4ffa-b11e-c90ddddd8474" providerId="AD" clId="Web-{6BB268BF-BDA0-45BD-BA4C-FF5B1A688BDB}" dt="2020-04-22T15:54:20.491" v="482" actId="1076"/>
          <ac:picMkLst>
            <pc:docMk/>
            <pc:sldMk cId="1388503285" sldId="296"/>
            <ac:picMk id="5" creationId="{71ABAC4F-7E78-4AAD-AF5D-560CF2AFF947}"/>
          </ac:picMkLst>
        </pc:picChg>
        <pc:picChg chg="add mod">
          <ac:chgData name="MSFNO Association" userId="S::msfno.association@oslo.msf.org::18932748-f4cf-4ffa-b11e-c90ddddd8474" providerId="AD" clId="Web-{6BB268BF-BDA0-45BD-BA4C-FF5B1A688BDB}" dt="2020-04-22T15:44:58.919" v="337" actId="14100"/>
          <ac:picMkLst>
            <pc:docMk/>
            <pc:sldMk cId="1388503285" sldId="296"/>
            <ac:picMk id="7" creationId="{EA914F16-6047-4EAD-BF3F-7D9A20CE6996}"/>
          </ac:picMkLst>
        </pc:picChg>
        <pc:cxnChg chg="del">
          <ac:chgData name="MSFNO Association" userId="S::msfno.association@oslo.msf.org::18932748-f4cf-4ffa-b11e-c90ddddd8474" providerId="AD" clId="Web-{6BB268BF-BDA0-45BD-BA4C-FF5B1A688BDB}" dt="2020-04-22T15:49:52.049" v="406"/>
          <ac:cxnSpMkLst>
            <pc:docMk/>
            <pc:sldMk cId="1388503285" sldId="296"/>
            <ac:cxnSpMk id="22" creationId="{95E50BC1-50B8-489F-9B2E-3A2D136BD114}"/>
          </ac:cxnSpMkLst>
        </pc:cxnChg>
      </pc:sldChg>
      <pc:sldChg chg="ord">
        <pc:chgData name="MSFNO Association" userId="S::msfno.association@oslo.msf.org::18932748-f4cf-4ffa-b11e-c90ddddd8474" providerId="AD" clId="Web-{6BB268BF-BDA0-45BD-BA4C-FF5B1A688BDB}" dt="2020-04-22T15:56:06.805" v="486"/>
        <pc:sldMkLst>
          <pc:docMk/>
          <pc:sldMk cId="1095634066" sldId="297"/>
        </pc:sldMkLst>
      </pc:sldChg>
      <pc:sldChg chg="addSp delSp modSp ord">
        <pc:chgData name="MSFNO Association" userId="S::msfno.association@oslo.msf.org::18932748-f4cf-4ffa-b11e-c90ddddd8474" providerId="AD" clId="Web-{6BB268BF-BDA0-45BD-BA4C-FF5B1A688BDB}" dt="2020-04-22T15:43:16.730" v="314" actId="1076"/>
        <pc:sldMkLst>
          <pc:docMk/>
          <pc:sldMk cId="907523052" sldId="299"/>
        </pc:sldMkLst>
        <pc:spChg chg="del mod">
          <ac:chgData name="MSFNO Association" userId="S::msfno.association@oslo.msf.org::18932748-f4cf-4ffa-b11e-c90ddddd8474" providerId="AD" clId="Web-{6BB268BF-BDA0-45BD-BA4C-FF5B1A688BDB}" dt="2020-04-22T15:41:57.072" v="300"/>
          <ac:spMkLst>
            <pc:docMk/>
            <pc:sldMk cId="907523052" sldId="299"/>
            <ac:spMk id="2" creationId="{80E08A66-4B0B-4936-9248-08C432B5649E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43:16.730" v="314" actId="1076"/>
          <ac:spMkLst>
            <pc:docMk/>
            <pc:sldMk cId="907523052" sldId="299"/>
            <ac:spMk id="4" creationId="{74624255-1E46-4EE1-90A1-03BE67A95F6B}"/>
          </ac:spMkLst>
        </pc:spChg>
        <pc:picChg chg="mod ord">
          <ac:chgData name="MSFNO Association" userId="S::msfno.association@oslo.msf.org::18932748-f4cf-4ffa-b11e-c90ddddd8474" providerId="AD" clId="Web-{6BB268BF-BDA0-45BD-BA4C-FF5B1A688BDB}" dt="2020-04-22T15:41:26.462" v="280" actId="1076"/>
          <ac:picMkLst>
            <pc:docMk/>
            <pc:sldMk cId="907523052" sldId="299"/>
            <ac:picMk id="3" creationId="{F8C2DA2E-891C-4B57-AD72-A31A238C376B}"/>
          </ac:picMkLst>
        </pc:picChg>
        <pc:picChg chg="add mod">
          <ac:chgData name="MSFNO Association" userId="S::msfno.association@oslo.msf.org::18932748-f4cf-4ffa-b11e-c90ddddd8474" providerId="AD" clId="Web-{6BB268BF-BDA0-45BD-BA4C-FF5B1A688BDB}" dt="2020-04-22T15:41:11.118" v="275" actId="14100"/>
          <ac:picMkLst>
            <pc:docMk/>
            <pc:sldMk cId="907523052" sldId="299"/>
            <ac:picMk id="5" creationId="{7E0AA271-273C-4913-8B64-7B47560DE925}"/>
          </ac:picMkLst>
        </pc:picChg>
        <pc:picChg chg="add mod">
          <ac:chgData name="MSFNO Association" userId="S::msfno.association@oslo.msf.org::18932748-f4cf-4ffa-b11e-c90ddddd8474" providerId="AD" clId="Web-{6BB268BF-BDA0-45BD-BA4C-FF5B1A688BDB}" dt="2020-04-22T15:43:10.511" v="311" actId="14100"/>
          <ac:picMkLst>
            <pc:docMk/>
            <pc:sldMk cId="907523052" sldId="299"/>
            <ac:picMk id="7" creationId="{B9914962-216F-4675-A780-EF7A72926EEB}"/>
          </ac:picMkLst>
        </pc:picChg>
      </pc:sldChg>
      <pc:sldChg chg="add replId">
        <pc:chgData name="MSFNO Association" userId="S::msfno.association@oslo.msf.org::18932748-f4cf-4ffa-b11e-c90ddddd8474" providerId="AD" clId="Web-{6BB268BF-BDA0-45BD-BA4C-FF5B1A688BDB}" dt="2020-04-22T15:56:05.039" v="485"/>
        <pc:sldMkLst>
          <pc:docMk/>
          <pc:sldMk cId="1584129543" sldId="310"/>
        </pc:sldMkLst>
      </pc:sldChg>
      <pc:sldChg chg="modSp add del replId">
        <pc:chgData name="MSFNO Association" userId="S::msfno.association@oslo.msf.org::18932748-f4cf-4ffa-b11e-c90ddddd8474" providerId="AD" clId="Web-{6BB268BF-BDA0-45BD-BA4C-FF5B1A688BDB}" dt="2020-04-22T15:33:52.971" v="251"/>
        <pc:sldMkLst>
          <pc:docMk/>
          <pc:sldMk cId="3286970662" sldId="310"/>
        </pc:sldMkLst>
        <pc:picChg chg="mod">
          <ac:chgData name="MSFNO Association" userId="S::msfno.association@oslo.msf.org::18932748-f4cf-4ffa-b11e-c90ddddd8474" providerId="AD" clId="Web-{6BB268BF-BDA0-45BD-BA4C-FF5B1A688BDB}" dt="2020-04-22T15:21:41.037" v="74" actId="1076"/>
          <ac:picMkLst>
            <pc:docMk/>
            <pc:sldMk cId="3286970662" sldId="310"/>
            <ac:picMk id="2" creationId="{00000000-0000-0000-0000-000000000000}"/>
          </ac:picMkLst>
        </pc:picChg>
      </pc:sldChg>
      <pc:sldChg chg="add del replId">
        <pc:chgData name="MSFNO Association" userId="S::msfno.association@oslo.msf.org::18932748-f4cf-4ffa-b11e-c90ddddd8474" providerId="AD" clId="Web-{6BB268BF-BDA0-45BD-BA4C-FF5B1A688BDB}" dt="2020-04-22T15:43:29.589" v="315"/>
        <pc:sldMkLst>
          <pc:docMk/>
          <pc:sldMk cId="3764819267" sldId="310"/>
        </pc:sldMkLst>
      </pc:sldChg>
      <pc:sldChg chg="add del replId">
        <pc:chgData name="MSFNO Association" userId="S::msfno.association@oslo.msf.org::18932748-f4cf-4ffa-b11e-c90ddddd8474" providerId="AD" clId="Web-{6BB268BF-BDA0-45BD-BA4C-FF5B1A688BDB}" dt="2020-04-22T15:55:59.883" v="484"/>
        <pc:sldMkLst>
          <pc:docMk/>
          <pc:sldMk cId="4090453039" sldId="310"/>
        </pc:sldMkLst>
      </pc:sldChg>
    </pc:docChg>
  </pc:docChgLst>
  <pc:docChgLst>
    <pc:chgData name="MSFNO Association" userId="S::msfno.association@oslo.msf.org::18932748-f4cf-4ffa-b11e-c90ddddd8474" providerId="AD" clId="Web-{E0978199-AE1F-4634-8F75-71AB872A8611}"/>
    <pc:docChg chg="modSld">
      <pc:chgData name="MSFNO Association" userId="S::msfno.association@oslo.msf.org::18932748-f4cf-4ffa-b11e-c90ddddd8474" providerId="AD" clId="Web-{E0978199-AE1F-4634-8F75-71AB872A8611}" dt="2020-04-22T13:55:40.566" v="24" actId="1076"/>
      <pc:docMkLst>
        <pc:docMk/>
      </pc:docMkLst>
      <pc:sldChg chg="modSp">
        <pc:chgData name="MSFNO Association" userId="S::msfno.association@oslo.msf.org::18932748-f4cf-4ffa-b11e-c90ddddd8474" providerId="AD" clId="Web-{E0978199-AE1F-4634-8F75-71AB872A8611}" dt="2020-04-22T13:52:31.534" v="0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E0978199-AE1F-4634-8F75-71AB872A8611}" dt="2020-04-22T13:52:31.534" v="0"/>
          <ac:spMkLst>
            <pc:docMk/>
            <pc:sldMk cId="512613197" sldId="302"/>
            <ac:spMk id="13" creationId="{DB7D52C7-12AF-4AB5-B5F9-931D2169E4FE}"/>
          </ac:spMkLst>
        </pc:spChg>
      </pc:sldChg>
      <pc:sldChg chg="addSp delSp modSp">
        <pc:chgData name="MSFNO Association" userId="S::msfno.association@oslo.msf.org::18932748-f4cf-4ffa-b11e-c90ddddd8474" providerId="AD" clId="Web-{E0978199-AE1F-4634-8F75-71AB872A8611}" dt="2020-04-22T13:54:41.878" v="22"/>
        <pc:sldMkLst>
          <pc:docMk/>
          <pc:sldMk cId="3817041991" sldId="303"/>
        </pc:sldMkLst>
        <pc:spChg chg="add del mod">
          <ac:chgData name="MSFNO Association" userId="S::msfno.association@oslo.msf.org::18932748-f4cf-4ffa-b11e-c90ddddd8474" providerId="AD" clId="Web-{E0978199-AE1F-4634-8F75-71AB872A8611}" dt="2020-04-22T13:54:41.878" v="22"/>
          <ac:spMkLst>
            <pc:docMk/>
            <pc:sldMk cId="3817041991" sldId="303"/>
            <ac:spMk id="6" creationId="{822965E2-7753-43E9-804D-33849CF5C013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4:34.800" v="19" actId="20577"/>
          <ac:spMkLst>
            <pc:docMk/>
            <pc:sldMk cId="3817041991" sldId="303"/>
            <ac:spMk id="7" creationId="{EB5C1E07-D91C-4040-B1F4-EFF1F93C6B88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4:26.785" v="18" actId="14100"/>
          <ac:spMkLst>
            <pc:docMk/>
            <pc:sldMk cId="3817041991" sldId="303"/>
            <ac:spMk id="9" creationId="{00000000-0000-0000-0000-000000000000}"/>
          </ac:spMkLst>
        </pc:spChg>
      </pc:sldChg>
      <pc:sldChg chg="addSp delSp modSp">
        <pc:chgData name="MSFNO Association" userId="S::msfno.association@oslo.msf.org::18932748-f4cf-4ffa-b11e-c90ddddd8474" providerId="AD" clId="Web-{E0978199-AE1F-4634-8F75-71AB872A8611}" dt="2020-04-22T13:55:40.566" v="24" actId="1076"/>
        <pc:sldMkLst>
          <pc:docMk/>
          <pc:sldMk cId="622336227" sldId="304"/>
        </pc:sldMkLst>
        <pc:spChg chg="add del mod">
          <ac:chgData name="MSFNO Association" userId="S::msfno.association@oslo.msf.org::18932748-f4cf-4ffa-b11e-c90ddddd8474" providerId="AD" clId="Web-{E0978199-AE1F-4634-8F75-71AB872A8611}" dt="2020-04-22T13:53:06.253" v="5"/>
          <ac:spMkLst>
            <pc:docMk/>
            <pc:sldMk cId="622336227" sldId="304"/>
            <ac:spMk id="2" creationId="{95C08EC9-665A-4060-9AEC-20FE000A4BEF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4:00.972" v="17" actId="1076"/>
          <ac:spMkLst>
            <pc:docMk/>
            <pc:sldMk cId="622336227" sldId="304"/>
            <ac:spMk id="33" creationId="{38B36625-2716-424A-BF99-ABE8D46E9B5A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3:11.066" v="6" actId="1076"/>
          <ac:spMkLst>
            <pc:docMk/>
            <pc:sldMk cId="622336227" sldId="304"/>
            <ac:spMk id="56" creationId="{E0A62AE8-D391-485B-A5BD-BAC583662C25}"/>
          </ac:spMkLst>
        </pc:spChg>
        <pc:picChg chg="mod modCrop">
          <ac:chgData name="MSFNO Association" userId="S::msfno.association@oslo.msf.org::18932748-f4cf-4ffa-b11e-c90ddddd8474" providerId="AD" clId="Web-{E0978199-AE1F-4634-8F75-71AB872A8611}" dt="2020-04-22T13:55:40.566" v="24" actId="1076"/>
          <ac:picMkLst>
            <pc:docMk/>
            <pc:sldMk cId="622336227" sldId="304"/>
            <ac:picMk id="35" creationId="{9A1CCA56-E3ED-43E8-AE0C-31E04AC3578B}"/>
          </ac:picMkLst>
        </pc:picChg>
      </pc:sldChg>
    </pc:docChg>
  </pc:docChgLst>
  <pc:docChgLst>
    <pc:chgData name="MSFNO Association" userId="S::msfno.association@oslo.msf.org::18932748-f4cf-4ffa-b11e-c90ddddd8474" providerId="AD" clId="Web-{7065D81E-2244-4EB7-8F57-9F66C7CEF1B7}"/>
    <pc:docChg chg="modSld">
      <pc:chgData name="MSFNO Association" userId="S::msfno.association@oslo.msf.org::18932748-f4cf-4ffa-b11e-c90ddddd8474" providerId="AD" clId="Web-{7065D81E-2244-4EB7-8F57-9F66C7CEF1B7}" dt="2020-04-22T16:57:21.584" v="52" actId="14100"/>
      <pc:docMkLst>
        <pc:docMk/>
      </pc:docMkLst>
      <pc:sldChg chg="addSp delSp modSp">
        <pc:chgData name="MSFNO Association" userId="S::msfno.association@oslo.msf.org::18932748-f4cf-4ffa-b11e-c90ddddd8474" providerId="AD" clId="Web-{7065D81E-2244-4EB7-8F57-9F66C7CEF1B7}" dt="2020-04-22T16:56:05.880" v="40" actId="1076"/>
        <pc:sldMkLst>
          <pc:docMk/>
          <pc:sldMk cId="1161154218" sldId="287"/>
        </pc:sldMkLst>
        <pc:picChg chg="add del mod">
          <ac:chgData name="MSFNO Association" userId="S::msfno.association@oslo.msf.org::18932748-f4cf-4ffa-b11e-c90ddddd8474" providerId="AD" clId="Web-{7065D81E-2244-4EB7-8F57-9F66C7CEF1B7}" dt="2020-04-22T16:55:59.083" v="37"/>
          <ac:picMkLst>
            <pc:docMk/>
            <pc:sldMk cId="1161154218" sldId="287"/>
            <ac:picMk id="2" creationId="{D32B8DEA-BEB9-4170-BEF3-90FA6D208823}"/>
          </ac:picMkLst>
        </pc:picChg>
        <pc:picChg chg="del">
          <ac:chgData name="MSFNO Association" userId="S::msfno.association@oslo.msf.org::18932748-f4cf-4ffa-b11e-c90ddddd8474" providerId="AD" clId="Web-{7065D81E-2244-4EB7-8F57-9F66C7CEF1B7}" dt="2020-04-22T16:54:04.020" v="7"/>
          <ac:picMkLst>
            <pc:docMk/>
            <pc:sldMk cId="1161154218" sldId="287"/>
            <ac:picMk id="6" creationId="{0C35A98F-E133-42CF-8B71-2D071686F395}"/>
          </ac:picMkLst>
        </pc:picChg>
        <pc:picChg chg="add mod">
          <ac:chgData name="MSFNO Association" userId="S::msfno.association@oslo.msf.org::18932748-f4cf-4ffa-b11e-c90ddddd8474" providerId="AD" clId="Web-{7065D81E-2244-4EB7-8F57-9F66C7CEF1B7}" dt="2020-04-22T16:56:05.880" v="40" actId="1076"/>
          <ac:picMkLst>
            <pc:docMk/>
            <pc:sldMk cId="1161154218" sldId="287"/>
            <ac:picMk id="10" creationId="{8D033019-1063-45EC-9510-854A8A9E8CCC}"/>
          </ac:picMkLst>
        </pc:picChg>
      </pc:sldChg>
      <pc:sldChg chg="addSp delSp modSp">
        <pc:chgData name="MSFNO Association" userId="S::msfno.association@oslo.msf.org::18932748-f4cf-4ffa-b11e-c90ddddd8474" providerId="AD" clId="Web-{7065D81E-2244-4EB7-8F57-9F66C7CEF1B7}" dt="2020-04-22T16:57:21.584" v="52" actId="14100"/>
        <pc:sldMkLst>
          <pc:docMk/>
          <pc:sldMk cId="4124793698" sldId="289"/>
        </pc:sldMkLst>
        <pc:spChg chg="mod">
          <ac:chgData name="MSFNO Association" userId="S::msfno.association@oslo.msf.org::18932748-f4cf-4ffa-b11e-c90ddddd8474" providerId="AD" clId="Web-{7065D81E-2244-4EB7-8F57-9F66C7CEF1B7}" dt="2020-04-22T16:57:21.584" v="52" actId="14100"/>
          <ac:spMkLst>
            <pc:docMk/>
            <pc:sldMk cId="4124793698" sldId="289"/>
            <ac:spMk id="32" creationId="{E3A85F4C-4103-4310-9E68-5BA9315412F2}"/>
          </ac:spMkLst>
        </pc:spChg>
        <pc:picChg chg="add del mod ord">
          <ac:chgData name="MSFNO Association" userId="S::msfno.association@oslo.msf.org::18932748-f4cf-4ffa-b11e-c90ddddd8474" providerId="AD" clId="Web-{7065D81E-2244-4EB7-8F57-9F66C7CEF1B7}" dt="2020-04-22T16:55:09.474" v="26"/>
          <ac:picMkLst>
            <pc:docMk/>
            <pc:sldMk cId="4124793698" sldId="289"/>
            <ac:picMk id="2" creationId="{42DBD43F-9D4A-4403-AB6B-C76CB128D627}"/>
          </ac:picMkLst>
        </pc:picChg>
        <pc:picChg chg="add mod ord">
          <ac:chgData name="MSFNO Association" userId="S::msfno.association@oslo.msf.org::18932748-f4cf-4ffa-b11e-c90ddddd8474" providerId="AD" clId="Web-{7065D81E-2244-4EB7-8F57-9F66C7CEF1B7}" dt="2020-04-22T16:57:00.130" v="47" actId="1076"/>
          <ac:picMkLst>
            <pc:docMk/>
            <pc:sldMk cId="4124793698" sldId="289"/>
            <ac:picMk id="3" creationId="{74640D5D-65F1-49D1-93B0-A8445B58C513}"/>
          </ac:picMkLst>
        </pc:picChg>
        <pc:picChg chg="mod">
          <ac:chgData name="MSFNO Association" userId="S::msfno.association@oslo.msf.org::18932748-f4cf-4ffa-b11e-c90ddddd8474" providerId="AD" clId="Web-{7065D81E-2244-4EB7-8F57-9F66C7CEF1B7}" dt="2020-04-22T16:57:04.880" v="48" actId="1076"/>
          <ac:picMkLst>
            <pc:docMk/>
            <pc:sldMk cId="4124793698" sldId="289"/>
            <ac:picMk id="11" creationId="{14E072BF-9E94-4C40-86EF-B054C8FF67DC}"/>
          </ac:picMkLst>
        </pc:picChg>
        <pc:picChg chg="del mod">
          <ac:chgData name="MSFNO Association" userId="S::msfno.association@oslo.msf.org::18932748-f4cf-4ffa-b11e-c90ddddd8474" providerId="AD" clId="Web-{7065D81E-2244-4EB7-8F57-9F66C7CEF1B7}" dt="2020-04-22T16:54:46.567" v="18"/>
          <ac:picMkLst>
            <pc:docMk/>
            <pc:sldMk cId="4124793698" sldId="289"/>
            <ac:picMk id="13" creationId="{44DB708B-1515-494D-8031-D5FA0155D4A8}"/>
          </ac:picMkLst>
        </pc:picChg>
        <pc:picChg chg="mod">
          <ac:chgData name="MSFNO Association" userId="S::msfno.association@oslo.msf.org::18932748-f4cf-4ffa-b11e-c90ddddd8474" providerId="AD" clId="Web-{7065D81E-2244-4EB7-8F57-9F66C7CEF1B7}" dt="2020-04-22T16:57:07.646" v="49" actId="1076"/>
          <ac:picMkLst>
            <pc:docMk/>
            <pc:sldMk cId="4124793698" sldId="289"/>
            <ac:picMk id="26" creationId="{00000000-0000-0000-0000-000000000000}"/>
          </ac:picMkLst>
        </pc:picChg>
      </pc:sldChg>
      <pc:sldChg chg="addSp delSp modSp">
        <pc:chgData name="MSFNO Association" userId="S::msfno.association@oslo.msf.org::18932748-f4cf-4ffa-b11e-c90ddddd8474" providerId="AD" clId="Web-{7065D81E-2244-4EB7-8F57-9F66C7CEF1B7}" dt="2020-04-22T16:56:24.349" v="46" actId="1076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7065D81E-2244-4EB7-8F57-9F66C7CEF1B7}" dt="2020-04-22T16:53:49.567" v="4" actId="1076"/>
          <ac:spMkLst>
            <pc:docMk/>
            <pc:sldMk cId="512613197" sldId="302"/>
            <ac:spMk id="13" creationId="{DB7D52C7-12AF-4AB5-B5F9-931D2169E4FE}"/>
          </ac:spMkLst>
        </pc:spChg>
        <pc:picChg chg="del">
          <ac:chgData name="MSFNO Association" userId="S::msfno.association@oslo.msf.org::18932748-f4cf-4ffa-b11e-c90ddddd8474" providerId="AD" clId="Web-{7065D81E-2244-4EB7-8F57-9F66C7CEF1B7}" dt="2020-04-22T16:53:43.004" v="1"/>
          <ac:picMkLst>
            <pc:docMk/>
            <pc:sldMk cId="512613197" sldId="302"/>
            <ac:picMk id="2" creationId="{DD5CF0A9-14CB-4841-8132-070ECB84CB5F}"/>
          </ac:picMkLst>
        </pc:picChg>
        <pc:picChg chg="add del mod">
          <ac:chgData name="MSFNO Association" userId="S::msfno.association@oslo.msf.org::18932748-f4cf-4ffa-b11e-c90ddddd8474" providerId="AD" clId="Web-{7065D81E-2244-4EB7-8F57-9F66C7CEF1B7}" dt="2020-04-22T16:54:14.912" v="11"/>
          <ac:picMkLst>
            <pc:docMk/>
            <pc:sldMk cId="512613197" sldId="302"/>
            <ac:picMk id="3" creationId="{D60806FD-57F6-4653-BD41-0B8A8851D0B6}"/>
          </ac:picMkLst>
        </pc:picChg>
        <pc:picChg chg="add del">
          <ac:chgData name="MSFNO Association" userId="S::msfno.association@oslo.msf.org::18932748-f4cf-4ffa-b11e-c90ddddd8474" providerId="AD" clId="Web-{7065D81E-2244-4EB7-8F57-9F66C7CEF1B7}" dt="2020-04-22T16:56:08.911" v="41"/>
          <ac:picMkLst>
            <pc:docMk/>
            <pc:sldMk cId="512613197" sldId="302"/>
            <ac:picMk id="6" creationId="{7D400762-552D-46CA-8468-E84986ACF433}"/>
          </ac:picMkLst>
        </pc:picChg>
        <pc:picChg chg="add mod">
          <ac:chgData name="MSFNO Association" userId="S::msfno.association@oslo.msf.org::18932748-f4cf-4ffa-b11e-c90ddddd8474" providerId="AD" clId="Web-{7065D81E-2244-4EB7-8F57-9F66C7CEF1B7}" dt="2020-04-22T16:56:24.349" v="46" actId="1076"/>
          <ac:picMkLst>
            <pc:docMk/>
            <pc:sldMk cId="512613197" sldId="302"/>
            <ac:picMk id="7" creationId="{4AF7E7F0-2F6A-45F4-8F39-4E27D91AE065}"/>
          </ac:picMkLst>
        </pc:picChg>
      </pc:sldChg>
      <pc:sldChg chg="addSp delSp modSp">
        <pc:chgData name="MSFNO Association" userId="S::msfno.association@oslo.msf.org::18932748-f4cf-4ffa-b11e-c90ddddd8474" providerId="AD" clId="Web-{7065D81E-2244-4EB7-8F57-9F66C7CEF1B7}" dt="2020-04-22T16:55:55.131" v="36" actId="1076"/>
        <pc:sldMkLst>
          <pc:docMk/>
          <pc:sldMk cId="1060465139" sldId="309"/>
        </pc:sldMkLst>
        <pc:picChg chg="add del mod">
          <ac:chgData name="MSFNO Association" userId="S::msfno.association@oslo.msf.org::18932748-f4cf-4ffa-b11e-c90ddddd8474" providerId="AD" clId="Web-{7065D81E-2244-4EB7-8F57-9F66C7CEF1B7}" dt="2020-04-22T16:55:50.880" v="34"/>
          <ac:picMkLst>
            <pc:docMk/>
            <pc:sldMk cId="1060465139" sldId="309"/>
            <ac:picMk id="2" creationId="{F465E0EC-7542-4EFA-9910-329D7D9C8686}"/>
          </ac:picMkLst>
        </pc:picChg>
        <pc:picChg chg="add mod">
          <ac:chgData name="MSFNO Association" userId="S::msfno.association@oslo.msf.org::18932748-f4cf-4ffa-b11e-c90ddddd8474" providerId="AD" clId="Web-{7065D81E-2244-4EB7-8F57-9F66C7CEF1B7}" dt="2020-04-22T16:55:55.131" v="36" actId="1076"/>
          <ac:picMkLst>
            <pc:docMk/>
            <pc:sldMk cId="1060465139" sldId="309"/>
            <ac:picMk id="6" creationId="{CDBA447B-B3FB-4BDE-9117-80F276182F22}"/>
          </ac:picMkLst>
        </pc:picChg>
        <pc:picChg chg="del">
          <ac:chgData name="MSFNO Association" userId="S::msfno.association@oslo.msf.org::18932748-f4cf-4ffa-b11e-c90ddddd8474" providerId="AD" clId="Web-{7065D81E-2244-4EB7-8F57-9F66C7CEF1B7}" dt="2020-04-22T16:54:22.770" v="13"/>
          <ac:picMkLst>
            <pc:docMk/>
            <pc:sldMk cId="1060465139" sldId="309"/>
            <ac:picMk id="11" creationId="{70AB1A71-2375-4718-BD77-E1137DCD7C2B}"/>
          </ac:picMkLst>
        </pc:picChg>
      </pc:sldChg>
    </pc:docChg>
  </pc:docChgLst>
  <pc:docChgLst>
    <pc:chgData name="MSFNO Association" userId="S::msfno.association@oslo.msf.org::18932748-f4cf-4ffa-b11e-c90ddddd8474" providerId="AD" clId="Web-{B8D7ABC5-00BE-4F3C-B9D0-270949851193}"/>
    <pc:docChg chg="modSld">
      <pc:chgData name="MSFNO Association" userId="S::msfno.association@oslo.msf.org::18932748-f4cf-4ffa-b11e-c90ddddd8474" providerId="AD" clId="Web-{B8D7ABC5-00BE-4F3C-B9D0-270949851193}" dt="2020-04-22T12:37:22.552" v="3" actId="20577"/>
      <pc:docMkLst>
        <pc:docMk/>
      </pc:docMkLst>
      <pc:sldChg chg="modSp">
        <pc:chgData name="MSFNO Association" userId="S::msfno.association@oslo.msf.org::18932748-f4cf-4ffa-b11e-c90ddddd8474" providerId="AD" clId="Web-{B8D7ABC5-00BE-4F3C-B9D0-270949851193}" dt="2020-04-22T12:37:22.552" v="3" actId="20577"/>
        <pc:sldMkLst>
          <pc:docMk/>
          <pc:sldMk cId="2070752906" sldId="293"/>
        </pc:sldMkLst>
        <pc:spChg chg="mod">
          <ac:chgData name="MSFNO Association" userId="S::msfno.association@oslo.msf.org::18932748-f4cf-4ffa-b11e-c90ddddd8474" providerId="AD" clId="Web-{B8D7ABC5-00BE-4F3C-B9D0-270949851193}" dt="2020-04-22T12:37:22.552" v="3" actId="20577"/>
          <ac:spMkLst>
            <pc:docMk/>
            <pc:sldMk cId="2070752906" sldId="293"/>
            <ac:spMk id="9" creationId="{00000000-0000-0000-0000-000000000000}"/>
          </ac:spMkLst>
        </pc:spChg>
      </pc:sldChg>
    </pc:docChg>
  </pc:docChgLst>
  <pc:docChgLst>
    <pc:chgData name="MSFNO Association" userId="S::msfno.association@oslo.msf.org::18932748-f4cf-4ffa-b11e-c90ddddd8474" providerId="AD" clId="Web-{8AE11CE5-638D-4B5A-BEF7-9CD099CC07C6}"/>
    <pc:docChg chg="modSld">
      <pc:chgData name="MSFNO Association" userId="S::msfno.association@oslo.msf.org::18932748-f4cf-4ffa-b11e-c90ddddd8474" providerId="AD" clId="Web-{8AE11CE5-638D-4B5A-BEF7-9CD099CC07C6}" dt="2020-04-22T14:35:06.388" v="24" actId="14100"/>
      <pc:docMkLst>
        <pc:docMk/>
      </pc:docMkLst>
      <pc:sldChg chg="addSp delSp modSp">
        <pc:chgData name="MSFNO Association" userId="S::msfno.association@oslo.msf.org::18932748-f4cf-4ffa-b11e-c90ddddd8474" providerId="AD" clId="Web-{8AE11CE5-638D-4B5A-BEF7-9CD099CC07C6}" dt="2020-04-22T14:35:06.388" v="24" actId="14100"/>
        <pc:sldMkLst>
          <pc:docMk/>
          <pc:sldMk cId="3817041991" sldId="303"/>
        </pc:sldMkLst>
        <pc:spChg chg="del">
          <ac:chgData name="MSFNO Association" userId="S::msfno.association@oslo.msf.org::18932748-f4cf-4ffa-b11e-c90ddddd8474" providerId="AD" clId="Web-{8AE11CE5-638D-4B5A-BEF7-9CD099CC07C6}" dt="2020-04-22T14:34:22.372" v="15"/>
          <ac:spMkLst>
            <pc:docMk/>
            <pc:sldMk cId="3817041991" sldId="303"/>
            <ac:spMk id="2" creationId="{0F6E9184-0496-415C-9B6D-10599FE13E67}"/>
          </ac:spMkLst>
        </pc:spChg>
        <pc:spChg chg="mod">
          <ac:chgData name="MSFNO Association" userId="S::msfno.association@oslo.msf.org::18932748-f4cf-4ffa-b11e-c90ddddd8474" providerId="AD" clId="Web-{8AE11CE5-638D-4B5A-BEF7-9CD099CC07C6}" dt="2020-04-22T14:35:06.388" v="24" actId="14100"/>
          <ac:spMkLst>
            <pc:docMk/>
            <pc:sldMk cId="3817041991" sldId="303"/>
            <ac:spMk id="7" creationId="{EB5C1E07-D91C-4040-B1F4-EFF1F93C6B88}"/>
          </ac:spMkLst>
        </pc:spChg>
        <pc:spChg chg="mod">
          <ac:chgData name="MSFNO Association" userId="S::msfno.association@oslo.msf.org::18932748-f4cf-4ffa-b11e-c90ddddd8474" providerId="AD" clId="Web-{8AE11CE5-638D-4B5A-BEF7-9CD099CC07C6}" dt="2020-04-22T14:34:36.497" v="19" actId="14100"/>
          <ac:spMkLst>
            <pc:docMk/>
            <pc:sldMk cId="3817041991" sldId="303"/>
            <ac:spMk id="9" creationId="{00000000-0000-0000-0000-000000000000}"/>
          </ac:spMkLst>
        </pc:spChg>
        <pc:picChg chg="mod ord">
          <ac:chgData name="MSFNO Association" userId="S::msfno.association@oslo.msf.org::18932748-f4cf-4ffa-b11e-c90ddddd8474" providerId="AD" clId="Web-{8AE11CE5-638D-4B5A-BEF7-9CD099CC07C6}" dt="2020-04-22T14:34:40.544" v="20" actId="1076"/>
          <ac:picMkLst>
            <pc:docMk/>
            <pc:sldMk cId="3817041991" sldId="303"/>
            <ac:picMk id="5" creationId="{98CF8C4B-03DC-4F72-875F-26A9D52FADE1}"/>
          </ac:picMkLst>
        </pc:picChg>
        <pc:picChg chg="add mod">
          <ac:chgData name="MSFNO Association" userId="S::msfno.association@oslo.msf.org::18932748-f4cf-4ffa-b11e-c90ddddd8474" providerId="AD" clId="Web-{8AE11CE5-638D-4B5A-BEF7-9CD099CC07C6}" dt="2020-04-22T14:34:24.685" v="16" actId="1076"/>
          <ac:picMkLst>
            <pc:docMk/>
            <pc:sldMk cId="3817041991" sldId="303"/>
            <ac:picMk id="6" creationId="{6AB72F14-37FA-4C15-B546-3E1081A3A5D9}"/>
          </ac:picMkLst>
        </pc:picChg>
      </pc:sldChg>
    </pc:docChg>
  </pc:docChgLst>
  <pc:docChgLst>
    <pc:chgData name="MSFNO Association" userId="S::msfno.association@oslo.msf.org::18932748-f4cf-4ffa-b11e-c90ddddd8474" providerId="AD" clId="Web-{03F75D60-D70A-9ADF-16CA-46C925C22D41}"/>
    <pc:docChg chg="addSld delSld modSld addMainMaster delMainMaster">
      <pc:chgData name="MSFNO Association" userId="S::msfno.association@oslo.msf.org::18932748-f4cf-4ffa-b11e-c90ddddd8474" providerId="AD" clId="Web-{03F75D60-D70A-9ADF-16CA-46C925C22D41}" dt="2020-04-22T13:51:58.788" v="191" actId="20577"/>
      <pc:docMkLst>
        <pc:docMk/>
      </pc:docMkLst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348512027" sldId="259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489833627" sldId="260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21677595" sldId="261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672659368" sldId="281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627509822" sldId="284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665261557" sldId="285"/>
        </pc:sldMkLst>
      </pc:sldChg>
      <pc:sldChg chg="addSp delSp modSp del mod modClrScheme chgLayout">
        <pc:chgData name="MSFNO Association" userId="S::msfno.association@oslo.msf.org::18932748-f4cf-4ffa-b11e-c90ddddd8474" providerId="AD" clId="Web-{03F75D60-D70A-9ADF-16CA-46C925C22D41}" dt="2020-04-22T13:50:17.444" v="179"/>
        <pc:sldMkLst>
          <pc:docMk/>
          <pc:sldMk cId="2965947943" sldId="286"/>
        </pc:sldMkLst>
        <pc:spChg chg="add del mod">
          <ac:chgData name="MSFNO Association" userId="S::msfno.association@oslo.msf.org::18932748-f4cf-4ffa-b11e-c90ddddd8474" providerId="AD" clId="Web-{03F75D60-D70A-9ADF-16CA-46C925C22D41}" dt="2020-04-22T13:46:36.395" v="140"/>
          <ac:spMkLst>
            <pc:docMk/>
            <pc:sldMk cId="2965947943" sldId="286"/>
            <ac:spMk id="2" creationId="{E8EAABC2-4792-482A-8679-195983F38550}"/>
          </ac:spMkLst>
        </pc:spChg>
        <pc:spChg chg="mod">
          <ac:chgData name="MSFNO Association" userId="S::msfno.association@oslo.msf.org::18932748-f4cf-4ffa-b11e-c90ddddd8474" providerId="AD" clId="Web-{03F75D60-D70A-9ADF-16CA-46C925C22D41}" dt="2020-04-22T13:36:46.157" v="109" actId="1076"/>
          <ac:spMkLst>
            <pc:docMk/>
            <pc:sldMk cId="2965947943" sldId="286"/>
            <ac:spMk id="4" creationId="{71458AB6-DD88-4363-9DA3-B375E8D8C6F0}"/>
          </ac:spMkLst>
        </pc:spChg>
        <pc:picChg chg="mod modCrop">
          <ac:chgData name="MSFNO Association" userId="S::msfno.association@oslo.msf.org::18932748-f4cf-4ffa-b11e-c90ddddd8474" providerId="AD" clId="Web-{03F75D60-D70A-9ADF-16CA-46C925C22D41}" dt="2020-04-22T13:46:25.239" v="136" actId="1076"/>
          <ac:picMkLst>
            <pc:docMk/>
            <pc:sldMk cId="2965947943" sldId="286"/>
            <ac:picMk id="5" creationId="{06F4967E-93FC-41E3-AD3F-9EE8F8173112}"/>
          </ac:picMkLst>
        </pc:picChg>
        <pc:picChg chg="del">
          <ac:chgData name="MSFNO Association" userId="S::msfno.association@oslo.msf.org::18932748-f4cf-4ffa-b11e-c90ddddd8474" providerId="AD" clId="Web-{03F75D60-D70A-9ADF-16CA-46C925C22D41}" dt="2020-04-22T13:46:11.520" v="135"/>
          <ac:picMkLst>
            <pc:docMk/>
            <pc:sldMk cId="2965947943" sldId="286"/>
            <ac:picMk id="6" creationId="{F1DBA944-7AC6-4628-83B5-1ECB40D52883}"/>
          </ac:picMkLst>
        </pc:picChg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161154218" sldId="287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605270593" sldId="288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4124793698" sldId="289"/>
        </pc:sldMkLst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197076306" sldId="290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197076306" sldId="290"/>
            <ac:spMk id="2" creationId="{8BE91F43-8197-4E85-9207-C9A48A1250F7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806314630" sldId="291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806314630" sldId="291"/>
            <ac:spMk id="2" creationId="{8BE91F43-8197-4E85-9207-C9A48A1250F7}"/>
          </ac:spMkLst>
        </pc:spChg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414794175" sldId="292"/>
        </pc:sldMkLst>
      </pc:sldChg>
      <pc:sldChg chg="del">
        <pc:chgData name="MSFNO Association" userId="S::msfno.association@oslo.msf.org::18932748-f4cf-4ffa-b11e-c90ddddd8474" providerId="AD" clId="Web-{03F75D60-D70A-9ADF-16CA-46C925C22D41}" dt="2020-04-22T13:26:52.872" v="41"/>
        <pc:sldMkLst>
          <pc:docMk/>
          <pc:sldMk cId="2070752906" sldId="293"/>
        </pc:sldMkLst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54536509" sldId="295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54536509" sldId="295"/>
            <ac:spMk id="2" creationId="{305934EF-B8A2-4E2C-ADB6-87A0B333DB8A}"/>
          </ac:spMkLst>
        </pc:spChg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54536509" sldId="295"/>
            <ac:spMk id="3" creationId="{E15694CC-4174-4567-9F36-9BBAD494C793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388503285" sldId="296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388503285" sldId="296"/>
            <ac:spMk id="2" creationId="{20FAED7E-1F54-4447-9A18-5A29772F4BD0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095634066" sldId="297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095634066" sldId="297"/>
            <ac:spMk id="2" creationId="{65BA707F-D34B-4C08-979E-CD08716BEC63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670043298" sldId="298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670043298" sldId="298"/>
            <ac:spMk id="2" creationId="{3CA7F54E-E912-47C8-8A76-D0070B8FC45A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907523052" sldId="299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907523052" sldId="299"/>
            <ac:spMk id="2" creationId="{80E08A66-4B0B-4936-9248-08C432B5649E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51:54.460" v="189" actId="20577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03F75D60-D70A-9ADF-16CA-46C925C22D41}" dt="2020-04-22T13:51:54.460" v="189" actId="20577"/>
          <ac:spMkLst>
            <pc:docMk/>
            <pc:sldMk cId="512613197" sldId="302"/>
            <ac:spMk id="7" creationId="{44E0C857-D71C-4A0E-843A-2A56DDCF1E46}"/>
          </ac:spMkLst>
        </pc:spChg>
      </pc:sldChg>
      <pc:sldChg chg="addSp modSp mod modClrScheme chgLayout">
        <pc:chgData name="MSFNO Association" userId="S::msfno.association@oslo.msf.org::18932748-f4cf-4ffa-b11e-c90ddddd8474" providerId="AD" clId="Web-{03F75D60-D70A-9ADF-16CA-46C925C22D41}" dt="2020-04-22T13:51:20.679" v="182"/>
        <pc:sldMkLst>
          <pc:docMk/>
          <pc:sldMk cId="3817041991" sldId="303"/>
        </pc:sldMkLst>
        <pc:spChg chg="add mod">
          <ac:chgData name="MSFNO Association" userId="S::msfno.association@oslo.msf.org::18932748-f4cf-4ffa-b11e-c90ddddd8474" providerId="AD" clId="Web-{03F75D60-D70A-9ADF-16CA-46C925C22D41}" dt="2020-04-22T13:24:16.480" v="12" actId="14100"/>
          <ac:spMkLst>
            <pc:docMk/>
            <pc:sldMk cId="3817041991" sldId="303"/>
            <ac:spMk id="2" creationId="{0F6E9184-0496-415C-9B6D-10599FE13E67}"/>
          </ac:spMkLst>
        </pc:spChg>
        <pc:spChg chg="add mod">
          <ac:chgData name="MSFNO Association" userId="S::msfno.association@oslo.msf.org::18932748-f4cf-4ffa-b11e-c90ddddd8474" providerId="AD" clId="Web-{03F75D60-D70A-9ADF-16CA-46C925C22D41}" dt="2020-04-22T13:26:07.450" v="36" actId="1076"/>
          <ac:spMkLst>
            <pc:docMk/>
            <pc:sldMk cId="3817041991" sldId="303"/>
            <ac:spMk id="7" creationId="{EB5C1E07-D91C-4040-B1F4-EFF1F93C6B88}"/>
          </ac:spMkLst>
        </pc:spChg>
        <pc:spChg chg="mod">
          <ac:chgData name="MSFNO Association" userId="S::msfno.association@oslo.msf.org::18932748-f4cf-4ffa-b11e-c90ddddd8474" providerId="AD" clId="Web-{03F75D60-D70A-9ADF-16CA-46C925C22D41}" dt="2020-04-22T13:32:11.186" v="73" actId="20577"/>
          <ac:spMkLst>
            <pc:docMk/>
            <pc:sldMk cId="3817041991" sldId="303"/>
            <ac:spMk id="9" creationId="{00000000-0000-0000-0000-000000000000}"/>
          </ac:spMkLst>
        </pc:spChg>
        <pc:picChg chg="add mod">
          <ac:chgData name="MSFNO Association" userId="S::msfno.association@oslo.msf.org::18932748-f4cf-4ffa-b11e-c90ddddd8474" providerId="AD" clId="Web-{03F75D60-D70A-9ADF-16CA-46C925C22D41}" dt="2020-04-22T13:51:20.679" v="182"/>
          <ac:picMkLst>
            <pc:docMk/>
            <pc:sldMk cId="3817041991" sldId="303"/>
            <ac:picMk id="5" creationId="{98CF8C4B-03DC-4F72-875F-26A9D52FADE1}"/>
          </ac:picMkLst>
        </pc:picChg>
      </pc:sldChg>
      <pc:sldChg chg="addSp delSp modSp new del mod setBg">
        <pc:chgData name="MSFNO Association" userId="S::msfno.association@oslo.msf.org::18932748-f4cf-4ffa-b11e-c90ddddd8474" providerId="AD" clId="Web-{03F75D60-D70A-9ADF-16CA-46C925C22D41}" dt="2020-04-22T13:26:39.872" v="40"/>
        <pc:sldMkLst>
          <pc:docMk/>
          <pc:sldMk cId="503138778" sldId="304"/>
        </pc:sldMkLst>
        <pc:spChg chg="del">
          <ac:chgData name="MSFNO Association" userId="S::msfno.association@oslo.msf.org::18932748-f4cf-4ffa-b11e-c90ddddd8474" providerId="AD" clId="Web-{03F75D60-D70A-9ADF-16CA-46C925C22D41}" dt="2020-04-22T13:22:58.448" v="1"/>
          <ac:spMkLst>
            <pc:docMk/>
            <pc:sldMk cId="503138778" sldId="304"/>
            <ac:spMk id="2" creationId="{93F4ABF0-2C88-4B44-81BC-049A6F9F721D}"/>
          </ac:spMkLst>
        </pc:spChg>
        <pc:spChg chg="mo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3" creationId="{DB3F79A0-75E5-47FC-BA50-1EA25D27F8F1}"/>
          </ac:spMkLst>
        </pc:spChg>
        <pc:spChg chg="ad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8" creationId="{907EF6B7-1338-4443-8C46-6A318D952DFD}"/>
          </ac:spMkLst>
        </pc:spChg>
        <pc:spChg chg="ad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10" creationId="{DAAE4CDD-124C-4DCF-9584-B6033B545DD5}"/>
          </ac:spMkLst>
        </pc:spChg>
        <pc:spChg chg="ad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12" creationId="{081E4A58-353D-44AE-B2FC-2A74E2E400F7}"/>
          </ac:spMkLst>
        </pc:spChg>
      </pc:sldChg>
      <pc:sldChg chg="addSp delSp modSp new mod setBg modClrScheme delDesignElem chgLayout">
        <pc:chgData name="MSFNO Association" userId="S::msfno.association@oslo.msf.org::18932748-f4cf-4ffa-b11e-c90ddddd8474" providerId="AD" clId="Web-{03F75D60-D70A-9ADF-16CA-46C925C22D41}" dt="2020-04-22T13:51:10.304" v="181" actId="20577"/>
        <pc:sldMkLst>
          <pc:docMk/>
          <pc:sldMk cId="622336227" sldId="304"/>
        </pc:sldMkLst>
        <pc:spChg chg="del">
          <ac:chgData name="MSFNO Association" userId="S::msfno.association@oslo.msf.org::18932748-f4cf-4ffa-b11e-c90ddddd8474" providerId="AD" clId="Web-{03F75D60-D70A-9ADF-16CA-46C925C22D41}" dt="2020-04-22T13:27:05.919" v="43"/>
          <ac:spMkLst>
            <pc:docMk/>
            <pc:sldMk cId="622336227" sldId="304"/>
            <ac:spMk id="2" creationId="{493CDB49-F112-418F-8305-FAC6442AF540}"/>
          </ac:spMkLst>
        </pc:spChg>
        <pc:spChg chg="del mod ord">
          <ac:chgData name="MSFNO Association" userId="S::msfno.association@oslo.msf.org::18932748-f4cf-4ffa-b11e-c90ddddd8474" providerId="AD" clId="Web-{03F75D60-D70A-9ADF-16CA-46C925C22D41}" dt="2020-04-22T13:28:30.810" v="52"/>
          <ac:spMkLst>
            <pc:docMk/>
            <pc:sldMk cId="622336227" sldId="304"/>
            <ac:spMk id="3" creationId="{B00B29A2-18F4-4C96-90EA-820CC19550A3}"/>
          </ac:spMkLst>
        </pc:spChg>
        <pc:spChg chg="add del mod">
          <ac:chgData name="MSFNO Association" userId="S::msfno.association@oslo.msf.org::18932748-f4cf-4ffa-b11e-c90ddddd8474" providerId="AD" clId="Web-{03F75D60-D70A-9ADF-16CA-46C925C22D41}" dt="2020-04-22T13:35:37.125" v="98"/>
          <ac:spMkLst>
            <pc:docMk/>
            <pc:sldMk cId="622336227" sldId="304"/>
            <ac:spMk id="4" creationId="{FD701DBF-5230-4DAF-81CD-D78E2F18D527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622336227" sldId="304"/>
            <ac:spMk id="8" creationId="{907EF6B7-1338-4443-8C46-6A318D952DFD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622336227" sldId="304"/>
            <ac:spMk id="10" creationId="{DAAE4CDD-124C-4DCF-9584-B6033B545DD5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622336227" sldId="304"/>
            <ac:spMk id="12" creationId="{081E4A58-353D-44AE-B2FC-2A74E2E400F7}"/>
          </ac:spMkLst>
        </pc:spChg>
        <pc:spChg chg="add del mod">
          <ac:chgData name="MSFNO Association" userId="S::msfno.association@oslo.msf.org::18932748-f4cf-4ffa-b11e-c90ddddd8474" providerId="AD" clId="Web-{03F75D60-D70A-9ADF-16CA-46C925C22D41}" dt="2020-04-22T13:36:54.579" v="111"/>
          <ac:spMkLst>
            <pc:docMk/>
            <pc:sldMk cId="622336227" sldId="304"/>
            <ac:spMk id="28" creationId="{42932150-F70D-4B10-92E5-2C078EC31DD5}"/>
          </ac:spMkLst>
        </pc:spChg>
        <pc:spChg chg="add mod">
          <ac:chgData name="MSFNO Association" userId="S::msfno.association@oslo.msf.org::18932748-f4cf-4ffa-b11e-c90ddddd8474" providerId="AD" clId="Web-{03F75D60-D70A-9ADF-16CA-46C925C22D41}" dt="2020-04-22T13:51:10.304" v="181" actId="20577"/>
          <ac:spMkLst>
            <pc:docMk/>
            <pc:sldMk cId="622336227" sldId="304"/>
            <ac:spMk id="33" creationId="{38B36625-2716-424A-BF99-ABE8D46E9B5A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55.326" v="53"/>
          <ac:spMkLst>
            <pc:docMk/>
            <pc:sldMk cId="622336227" sldId="304"/>
            <ac:spMk id="34" creationId="{6BDBA639-2A71-4A60-A71A-FF1836F546CE}"/>
          </ac:spMkLst>
        </pc:spChg>
        <pc:spChg chg="add mod">
          <ac:chgData name="MSFNO Association" userId="S::msfno.association@oslo.msf.org::18932748-f4cf-4ffa-b11e-c90ddddd8474" providerId="AD" clId="Web-{03F75D60-D70A-9ADF-16CA-46C925C22D41}" dt="2020-04-22T13:49:01.428" v="173" actId="1076"/>
          <ac:spMkLst>
            <pc:docMk/>
            <pc:sldMk cId="622336227" sldId="304"/>
            <ac:spMk id="56" creationId="{E0A62AE8-D391-485B-A5BD-BAC583662C25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55.326" v="53"/>
          <ac:spMkLst>
            <pc:docMk/>
            <pc:sldMk cId="622336227" sldId="304"/>
            <ac:spMk id="57" creationId="{D9C506D7-84CB-4057-A44A-465313E78538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55.326" v="53"/>
          <ac:spMkLst>
            <pc:docMk/>
            <pc:sldMk cId="622336227" sldId="304"/>
            <ac:spMk id="59" creationId="{7842FC68-61FD-4700-8A22-BB8B071884DB}"/>
          </ac:spMkLst>
        </pc:spChg>
        <pc:grpChg chg="add del">
          <ac:chgData name="MSFNO Association" userId="S::msfno.association@oslo.msf.org::18932748-f4cf-4ffa-b11e-c90ddddd8474" providerId="AD" clId="Web-{03F75D60-D70A-9ADF-16CA-46C925C22D41}" dt="2020-04-22T13:28:55.326" v="53"/>
          <ac:grpSpMkLst>
            <pc:docMk/>
            <pc:sldMk cId="622336227" sldId="304"/>
            <ac:grpSpMk id="5" creationId="{84DB7353-7D7A-431B-A5B6-A3845E6F2BB2}"/>
          </ac:grpSpMkLst>
        </pc:grpChg>
        <pc:grpChg chg="add del">
          <ac:chgData name="MSFNO Association" userId="S::msfno.association@oslo.msf.org::18932748-f4cf-4ffa-b11e-c90ddddd8474" providerId="AD" clId="Web-{03F75D60-D70A-9ADF-16CA-46C925C22D41}" dt="2020-04-22T13:28:55.326" v="53"/>
          <ac:grpSpMkLst>
            <pc:docMk/>
            <pc:sldMk cId="622336227" sldId="304"/>
            <ac:grpSpMk id="29" creationId="{1B24766B-81CA-44C7-BF11-77A12BA42411}"/>
          </ac:grpSpMkLst>
        </pc:grpChg>
        <pc:grpChg chg="add del">
          <ac:chgData name="MSFNO Association" userId="S::msfno.association@oslo.msf.org::18932748-f4cf-4ffa-b11e-c90ddddd8474" providerId="AD" clId="Web-{03F75D60-D70A-9ADF-16CA-46C925C22D41}" dt="2020-04-22T13:28:55.326" v="53"/>
          <ac:grpSpMkLst>
            <pc:docMk/>
            <pc:sldMk cId="622336227" sldId="304"/>
            <ac:grpSpMk id="36" creationId="{5E208A8B-5EBD-4532-BE72-26414FA7CFF6}"/>
          </ac:grpSpMkLst>
        </pc:grpChg>
        <pc:picChg chg="add mod ord modCrop">
          <ac:chgData name="MSFNO Association" userId="S::msfno.association@oslo.msf.org::18932748-f4cf-4ffa-b11e-c90ddddd8474" providerId="AD" clId="Web-{03F75D60-D70A-9ADF-16CA-46C925C22D41}" dt="2020-04-22T13:50:07.522" v="178"/>
          <ac:picMkLst>
            <pc:docMk/>
            <pc:sldMk cId="622336227" sldId="304"/>
            <ac:picMk id="35" creationId="{9A1CCA56-E3ED-43E8-AE0C-31E04AC3578B}"/>
          </ac:picMkLst>
        </pc:picChg>
      </pc:sldChg>
      <pc:sldChg chg="addSp delSp modSp new mod setBg modClrScheme delDesignElem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244978760" sldId="305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244978760" sldId="305"/>
            <ac:spMk id="2" creationId="{571D491F-7B4E-451C-B739-C3F7F7C41F08}"/>
          </ac:spMkLst>
        </pc:spChg>
        <pc:spChg chg="del mod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3" creationId="{C73F8038-17D8-4BB5-AF20-5175B5F2FBA8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8" creationId="{907EF6B7-1338-4443-8C46-6A318D952DFD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10" creationId="{DAAE4CDD-124C-4DCF-9584-B6033B545DD5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12" creationId="{081E4A58-353D-44AE-B2FC-2A74E2E400F7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17" creationId="{E5EAE061-4AFE-4B3A-8FA1-FC5953E7E857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19" creationId="{BD0398FB-7D27-4C59-A68B-663AE7A37CC4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1" creationId="{9C682A1A-5B2D-4111-BBD6-620165633E5B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5" creationId="{EA804283-B929-4503-802F-4585376E2B42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7" creationId="{D6EE29F2-D77F-4BD0-A20B-334D316A1C9D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9" creationId="{A04F1504-431A-4D86-9091-AE7E4B33376B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31" creationId="{0DEE8134-8942-423C-9EAA-0110FCA1131B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33" creationId="{C36A08F5-3B56-47C5-A371-9187BE56E1E5}"/>
          </ac:spMkLst>
        </pc:spChg>
        <pc:cxnChg chg="add del">
          <ac:chgData name="MSFNO Association" userId="S::msfno.association@oslo.msf.org::18932748-f4cf-4ffa-b11e-c90ddddd8474" providerId="AD" clId="Web-{03F75D60-D70A-9ADF-16CA-46C925C22D41}" dt="2020-04-22T13:28:13.685" v="51"/>
          <ac:cxnSpMkLst>
            <pc:docMk/>
            <pc:sldMk cId="1244978760" sldId="305"/>
            <ac:cxnSpMk id="23" creationId="{266A0658-1CC4-4B0D-AAB7-A702286AFB03}"/>
          </ac:cxnSpMkLst>
        </pc:cxnChg>
      </pc:sldChg>
      <pc:sldChg chg="addSp delSp modSp new mod setBg modClrScheme delDesignElem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010055830" sldId="306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2010055830" sldId="306"/>
            <ac:spMk id="2" creationId="{61AC7844-9950-4649-BAA9-C9B3F8CFFE00}"/>
          </ac:spMkLst>
        </pc:spChg>
        <pc:spChg chg="del">
          <ac:chgData name="MSFNO Association" userId="S::msfno.association@oslo.msf.org::18932748-f4cf-4ffa-b11e-c90ddddd8474" providerId="AD" clId="Web-{03F75D60-D70A-9ADF-16CA-46C925C22D41}" dt="2020-04-22T13:27:47.419" v="48"/>
          <ac:spMkLst>
            <pc:docMk/>
            <pc:sldMk cId="2010055830" sldId="306"/>
            <ac:spMk id="3" creationId="{482CEBE6-1383-4716-833D-16460A12AAB0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2010055830" sldId="306"/>
            <ac:spMk id="8" creationId="{16F9E488-0718-4E1E-9D12-26779F606252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2010055830" sldId="306"/>
            <ac:spMk id="10" creationId="{D20AEB5B-DFC7-42B4-9FAA-6B95E01D0FCE}"/>
          </ac:spMkLst>
        </pc:spChg>
        <pc:grpChg chg="add del">
          <ac:chgData name="MSFNO Association" userId="S::msfno.association@oslo.msf.org::18932748-f4cf-4ffa-b11e-c90ddddd8474" providerId="AD" clId="Web-{03F75D60-D70A-9ADF-16CA-46C925C22D41}" dt="2020-04-22T13:28:13.685" v="51"/>
          <ac:grpSpMkLst>
            <pc:docMk/>
            <pc:sldMk cId="2010055830" sldId="306"/>
            <ac:grpSpMk id="12" creationId="{64B93721-934F-4F1E-A868-0B2BA110D3B5}"/>
          </ac:grpSpMkLst>
        </pc:grpChg>
      </pc:sldChg>
      <pc:sldChg chg="modSp new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032291821" sldId="307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032291821" sldId="307"/>
            <ac:spMk id="2" creationId="{2B477EB5-76A4-4752-9764-CD516B4057DF}"/>
          </ac:spMkLst>
        </pc:spChg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032291821" sldId="307"/>
            <ac:spMk id="3" creationId="{2BD443A9-BE96-4263-AD6F-F485BB573840}"/>
          </ac:spMkLst>
        </pc:spChg>
      </pc:sldChg>
      <pc:sldChg chg="addSp delSp modSp new del mod setBg modClrScheme delDesignElem chgLayout">
        <pc:chgData name="MSFNO Association" userId="S::msfno.association@oslo.msf.org::18932748-f4cf-4ffa-b11e-c90ddddd8474" providerId="AD" clId="Web-{03F75D60-D70A-9ADF-16CA-46C925C22D41}" dt="2020-04-22T13:30:49.514" v="61"/>
        <pc:sldMkLst>
          <pc:docMk/>
          <pc:sldMk cId="582352114" sldId="308"/>
        </pc:sldMkLst>
        <pc:spChg chg="mod ord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2" creationId="{0B4C8CDD-32FB-4DD1-B6BE-7FBB6BC6626A}"/>
          </ac:spMkLst>
        </pc:spChg>
        <pc:spChg chg="del">
          <ac:chgData name="MSFNO Association" userId="S::msfno.association@oslo.msf.org::18932748-f4cf-4ffa-b11e-c90ddddd8474" providerId="AD" clId="Web-{03F75D60-D70A-9ADF-16CA-46C925C22D41}" dt="2020-04-22T13:30:23.295" v="57"/>
          <ac:spMkLst>
            <pc:docMk/>
            <pc:sldMk cId="582352114" sldId="308"/>
            <ac:spMk id="3" creationId="{EC0F71B3-A837-404F-ADC8-4B420422E5AC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8" creationId="{5AB83C82-30AD-4DF2-A9AD-CE1547FDEDEA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0" creationId="{B36D2DE0-0628-4A9A-A59D-7BA8B5EB3022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2" creationId="{48E405C9-94BE-41DA-928C-DEC9A8550E9F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4" creationId="{D2091A72-D5BB-42AC-8FD3-F7747D90861E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6" creationId="{6ED12BFC-A737-46AF-8411-481112D54B0C}"/>
          </ac:spMkLst>
        </pc:spChg>
      </pc:sldChg>
      <pc:sldChg chg="delSp add del mod replId modClrScheme chgLayout">
        <pc:chgData name="MSFNO Association" userId="S::msfno.association@oslo.msf.org::18932748-f4cf-4ffa-b11e-c90ddddd8474" providerId="AD" clId="Web-{03F75D60-D70A-9ADF-16CA-46C925C22D41}" dt="2020-04-22T13:47:16.958" v="147"/>
        <pc:sldMkLst>
          <pc:docMk/>
          <pc:sldMk cId="2887518911" sldId="308"/>
        </pc:sldMkLst>
        <pc:picChg chg="del">
          <ac:chgData name="MSFNO Association" userId="S::msfno.association@oslo.msf.org::18932748-f4cf-4ffa-b11e-c90ddddd8474" providerId="AD" clId="Web-{03F75D60-D70A-9ADF-16CA-46C925C22D41}" dt="2020-04-22T13:32:41.577" v="77"/>
          <ac:picMkLst>
            <pc:docMk/>
            <pc:sldMk cId="2887518911" sldId="308"/>
            <ac:picMk id="5" creationId="{06F4967E-93FC-41E3-AD3F-9EE8F8173112}"/>
          </ac:picMkLst>
        </pc:picChg>
        <pc:picChg chg="del">
          <ac:chgData name="MSFNO Association" userId="S::msfno.association@oslo.msf.org::18932748-f4cf-4ffa-b11e-c90ddddd8474" providerId="AD" clId="Web-{03F75D60-D70A-9ADF-16CA-46C925C22D41}" dt="2020-04-22T13:32:46.124" v="78"/>
          <ac:picMkLst>
            <pc:docMk/>
            <pc:sldMk cId="2887518911" sldId="308"/>
            <ac:picMk id="6" creationId="{F1DBA944-7AC6-4628-83B5-1ECB40D52883}"/>
          </ac:picMkLst>
        </pc:picChg>
      </pc:sldChg>
      <pc:sldMasterChg chg="del delSldLayout">
        <pc:chgData name="MSFNO Association" userId="S::msfno.association@oslo.msf.org::18932748-f4cf-4ffa-b11e-c90ddddd8474" providerId="AD" clId="Web-{03F75D60-D70A-9ADF-16CA-46C925C22D41}" dt="2020-04-22T13:28:13.685" v="51"/>
        <pc:sldMasterMkLst>
          <pc:docMk/>
          <pc:sldMasterMk cId="3803240117" sldId="2147483648"/>
        </pc:sldMasterMkLst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4200461204" sldId="2147483649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2049562896" sldId="2147483650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207972320" sldId="2147483651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886867915" sldId="2147483652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716290614" sldId="2147483653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457546807" sldId="2147483654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956302812" sldId="2147483655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524726913" sldId="2147483656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41102158" sldId="2147483657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2809752957" sldId="2147483658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2658029746" sldId="2147483659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28:55.326" v="53"/>
        <pc:sldMasterMkLst>
          <pc:docMk/>
          <pc:sldMasterMk cId="3564162002" sldId="2147483660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1168928858" sldId="214748366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3506193104" sldId="214748366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648713051" sldId="214748366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781517702" sldId="214748366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781252922" sldId="214748366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5114108" sldId="214748366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569582346" sldId="214748366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770876289" sldId="214748366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75953355" sldId="214748366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3003705544" sldId="214748367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774512626" sldId="2147483671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29:41.779" v="54"/>
        <pc:sldMasterMkLst>
          <pc:docMk/>
          <pc:sldMasterMk cId="3910756872" sldId="2147483672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70847898" sldId="214748367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4034107525" sldId="214748367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614441002" sldId="214748367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4136320591" sldId="214748367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3883845933" sldId="214748367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465583882" sldId="214748367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930821110" sldId="214748367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3491847677" sldId="214748368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871408267" sldId="214748368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3008413327" sldId="214748368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4294714752" sldId="2147483683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29:58.123" v="55"/>
        <pc:sldMasterMkLst>
          <pc:docMk/>
          <pc:sldMasterMk cId="991813131" sldId="2147483684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1704276026" sldId="214748368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1886019848" sldId="214748368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12426821" sldId="214748368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067943532" sldId="214748368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440835833" sldId="214748368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815643073" sldId="214748369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1396686419" sldId="214748369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349081317" sldId="214748369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2825059394" sldId="214748369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6754975" sldId="214748369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87795789" sldId="2147483695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0:41.983" v="60"/>
        <pc:sldMasterMkLst>
          <pc:docMk/>
          <pc:sldMasterMk cId="3565515355" sldId="2147483696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117147642" sldId="214748369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487299127" sldId="214748369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61674530" sldId="214748369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1938017859" sldId="214748370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041047291" sldId="214748370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1931810243" sldId="214748370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3912798875" sldId="214748370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3871611636" sldId="214748370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4135639275" sldId="214748370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976876758" sldId="214748370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1953686937" sldId="2147483707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1:07.733" v="62"/>
        <pc:sldMasterMkLst>
          <pc:docMk/>
          <pc:sldMasterMk cId="2036223030" sldId="2147483708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648572901" sldId="214748370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149760036" sldId="214748371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2794070254" sldId="214748371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4127044763" sldId="214748371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849951544" sldId="214748371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3593860292" sldId="214748371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162308394" sldId="214748371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967231218" sldId="214748371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3940417419" sldId="214748371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2815157691" sldId="214748371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3376555399" sldId="2147483719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1:25.936" v="63"/>
        <pc:sldMasterMkLst>
          <pc:docMk/>
          <pc:sldMasterMk cId="3561800964" sldId="2147483720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087999304" sldId="214748372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2978697586" sldId="214748372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1032840227" sldId="214748372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259283432" sldId="214748372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2011000528" sldId="214748372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188160631" sldId="214748372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758861005" sldId="214748372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2551138337" sldId="214748372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836003950" sldId="214748372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1351480138" sldId="214748373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1076800966" sldId="2147483731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3:04.765" v="79"/>
        <pc:sldMasterMkLst>
          <pc:docMk/>
          <pc:sldMasterMk cId="235454055" sldId="2147483732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734990283" sldId="214748373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3803981884" sldId="214748373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3297287612" sldId="214748373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1830337800" sldId="214748373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667151600" sldId="214748373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515820821" sldId="214748373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3101313721" sldId="214748373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747002540" sldId="214748374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715455001" sldId="214748374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571568887" sldId="214748374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58743526" sldId="2147483743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3:11.406" v="80"/>
        <pc:sldMasterMkLst>
          <pc:docMk/>
          <pc:sldMasterMk cId="375200552" sldId="2147483744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2937388636" sldId="214748374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912218937" sldId="214748374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2032986926" sldId="214748374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4275810050" sldId="214748374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3689247751" sldId="214748374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3735175584" sldId="214748375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159109691" sldId="214748375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2844221436" sldId="214748375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474714287" sldId="214748375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1432473897" sldId="214748375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747105482" sldId="2147483755"/>
          </pc:sldLayoutMkLst>
        </pc:sldLayoutChg>
      </pc:sldMasterChg>
      <pc:sldMasterChg chg="add addSldLayout modSldLayout">
        <pc:chgData name="MSFNO Association" userId="S::msfno.association@oslo.msf.org::18932748-f4cf-4ffa-b11e-c90ddddd8474" providerId="AD" clId="Web-{03F75D60-D70A-9ADF-16CA-46C925C22D41}" dt="2020-04-22T13:33:11.406" v="80"/>
        <pc:sldMasterMkLst>
          <pc:docMk/>
          <pc:sldMasterMk cId="3004469650" sldId="2147483756"/>
        </pc:sldMasterMkLst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1651028155" sldId="2147483757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497128389" sldId="2147483758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092685700" sldId="2147483759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882907580" sldId="2147483760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571887461" sldId="2147483761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4053339259" sldId="2147483762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3716551469" sldId="2147483763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147068674" sldId="2147483764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3193462635" sldId="2147483765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407210688" sldId="2147483766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688515423" sldId="2147483767"/>
          </pc:sldLayoutMkLst>
        </pc:sldLayoutChg>
      </pc:sldMasterChg>
    </pc:docChg>
  </pc:docChgLst>
  <pc:docChgLst>
    <pc:chgData name="MSFNO Association" userId="S::msfno.association@oslo.msf.org::18932748-f4cf-4ffa-b11e-c90ddddd8474" providerId="AD" clId="Web-{030DF9A5-477C-4F62-B78A-4A7F1AB1DB77}"/>
    <pc:docChg chg="addSld delSld modSld sldOrd">
      <pc:chgData name="MSFNO Association" userId="S::msfno.association@oslo.msf.org::18932748-f4cf-4ffa-b11e-c90ddddd8474" providerId="AD" clId="Web-{030DF9A5-477C-4F62-B78A-4A7F1AB1DB77}" dt="2020-04-22T16:29:49.738" v="320" actId="14100"/>
      <pc:docMkLst>
        <pc:docMk/>
      </pc:docMkLst>
      <pc:sldChg chg="modSp">
        <pc:chgData name="MSFNO Association" userId="S::msfno.association@oslo.msf.org::18932748-f4cf-4ffa-b11e-c90ddddd8474" providerId="AD" clId="Web-{030DF9A5-477C-4F62-B78A-4A7F1AB1DB77}" dt="2020-04-22T16:01:30.514" v="7"/>
        <pc:sldMkLst>
          <pc:docMk/>
          <pc:sldMk cId="2348512027" sldId="259"/>
        </pc:sldMkLst>
        <pc:spChg chg="mod">
          <ac:chgData name="MSFNO Association" userId="S::msfno.association@oslo.msf.org::18932748-f4cf-4ffa-b11e-c90ddddd8474" providerId="AD" clId="Web-{030DF9A5-477C-4F62-B78A-4A7F1AB1DB77}" dt="2020-04-22T16:01:23.311" v="3"/>
          <ac:spMkLst>
            <pc:docMk/>
            <pc:sldMk cId="2348512027" sldId="259"/>
            <ac:spMk id="16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1:30.514" v="7"/>
          <ac:spMkLst>
            <pc:docMk/>
            <pc:sldMk cId="2348512027" sldId="259"/>
            <ac:spMk id="23" creationId="{F1B05C03-08D0-42F6-8AC1-5C895F4149D2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1:27.483" v="5"/>
          <ac:spMkLst>
            <pc:docMk/>
            <pc:sldMk cId="2348512027" sldId="259"/>
            <ac:spMk id="24" creationId="{0601174E-4BC3-45DC-80B6-9B14B552E53F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1:16.561" v="1"/>
          <ac:spMkLst>
            <pc:docMk/>
            <pc:sldMk cId="2348512027" sldId="259"/>
            <ac:spMk id="25" creationId="{FB0DE11B-80F9-4B17-BACA-60B8A49398BB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9:12.254" v="316" actId="1076"/>
        <pc:sldMkLst>
          <pc:docMk/>
          <pc:sldMk cId="1161154218" sldId="287"/>
        </pc:sldMkLst>
        <pc:spChg chg="mod">
          <ac:chgData name="MSFNO Association" userId="S::msfno.association@oslo.msf.org::18932748-f4cf-4ffa-b11e-c90ddddd8474" providerId="AD" clId="Web-{030DF9A5-477C-4F62-B78A-4A7F1AB1DB77}" dt="2020-04-22T16:29:12.254" v="316" actId="1076"/>
          <ac:spMkLst>
            <pc:docMk/>
            <pc:sldMk cId="1161154218" sldId="287"/>
            <ac:spMk id="3" creationId="{00000000-0000-0000-0000-000000000000}"/>
          </ac:spMkLst>
        </pc:spChg>
      </pc:sldChg>
      <pc:sldChg chg="addSp delSp modSp ord">
        <pc:chgData name="MSFNO Association" userId="S::msfno.association@oslo.msf.org::18932748-f4cf-4ffa-b11e-c90ddddd8474" providerId="AD" clId="Web-{030DF9A5-477C-4F62-B78A-4A7F1AB1DB77}" dt="2020-04-22T16:28:18.192" v="307" actId="14100"/>
        <pc:sldMkLst>
          <pc:docMk/>
          <pc:sldMk cId="4124793698" sldId="289"/>
        </pc:sldMkLst>
        <pc:spChg chg="mod">
          <ac:chgData name="MSFNO Association" userId="S::msfno.association@oslo.msf.org::18932748-f4cf-4ffa-b11e-c90ddddd8474" providerId="AD" clId="Web-{030DF9A5-477C-4F62-B78A-4A7F1AB1DB77}" dt="2020-04-22T16:26:47.302" v="292" actId="1076"/>
          <ac:spMkLst>
            <pc:docMk/>
            <pc:sldMk cId="4124793698" sldId="289"/>
            <ac:spMk id="5" creationId="{ADF19E4F-A1CA-4CE9-A351-8B612F8A449D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4:40.053" v="265" actId="14100"/>
          <ac:spMkLst>
            <pc:docMk/>
            <pc:sldMk cId="4124793698" sldId="289"/>
            <ac:spMk id="9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5:30.974" v="275" actId="1076"/>
          <ac:spMkLst>
            <pc:docMk/>
            <pc:sldMk cId="4124793698" sldId="289"/>
            <ac:spMk id="1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3:57.412" v="254" actId="1076"/>
          <ac:spMkLst>
            <pc:docMk/>
            <pc:sldMk cId="4124793698" sldId="289"/>
            <ac:spMk id="18" creationId="{00000000-0000-0000-0000-000000000000}"/>
          </ac:spMkLst>
        </pc:spChg>
        <pc:spChg chg="add del mod ord">
          <ac:chgData name="MSFNO Association" userId="S::msfno.association@oslo.msf.org::18932748-f4cf-4ffa-b11e-c90ddddd8474" providerId="AD" clId="Web-{030DF9A5-477C-4F62-B78A-4A7F1AB1DB77}" dt="2020-04-22T16:25:40.099" v="277"/>
          <ac:spMkLst>
            <pc:docMk/>
            <pc:sldMk cId="4124793698" sldId="289"/>
            <ac:spMk id="23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030DF9A5-477C-4F62-B78A-4A7F1AB1DB77}" dt="2020-04-22T16:25:11.646" v="270"/>
          <ac:spMkLst>
            <pc:docMk/>
            <pc:sldMk cId="4124793698" sldId="289"/>
            <ac:spMk id="24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3:43.553" v="249" actId="14100"/>
          <ac:spMkLst>
            <pc:docMk/>
            <pc:sldMk cId="4124793698" sldId="289"/>
            <ac:spMk id="2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8:06.270" v="305" actId="1076"/>
          <ac:spMkLst>
            <pc:docMk/>
            <pc:sldMk cId="4124793698" sldId="289"/>
            <ac:spMk id="27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030DF9A5-477C-4F62-B78A-4A7F1AB1DB77}" dt="2020-04-22T16:25:16.193" v="271"/>
          <ac:spMkLst>
            <pc:docMk/>
            <pc:sldMk cId="4124793698" sldId="289"/>
            <ac:spMk id="28" creationId="{00000000-0000-0000-0000-000000000000}"/>
          </ac:spMkLst>
        </pc:spChg>
        <pc:spChg chg="add mod">
          <ac:chgData name="MSFNO Association" userId="S::msfno.association@oslo.msf.org::18932748-f4cf-4ffa-b11e-c90ddddd8474" providerId="AD" clId="Web-{030DF9A5-477C-4F62-B78A-4A7F1AB1DB77}" dt="2020-04-22T16:25:46.099" v="279" actId="1076"/>
          <ac:spMkLst>
            <pc:docMk/>
            <pc:sldMk cId="4124793698" sldId="289"/>
            <ac:spMk id="31" creationId="{064499B1-C653-4707-871A-C98204D01AF2}"/>
          </ac:spMkLst>
        </pc:spChg>
        <pc:spChg chg="add mod">
          <ac:chgData name="MSFNO Association" userId="S::msfno.association@oslo.msf.org::18932748-f4cf-4ffa-b11e-c90ddddd8474" providerId="AD" clId="Web-{030DF9A5-477C-4F62-B78A-4A7F1AB1DB77}" dt="2020-04-22T16:28:18.192" v="307" actId="14100"/>
          <ac:spMkLst>
            <pc:docMk/>
            <pc:sldMk cId="4124793698" sldId="289"/>
            <ac:spMk id="32" creationId="{E3A85F4C-4103-4310-9E68-5BA9315412F2}"/>
          </ac:spMkLst>
        </pc:spChg>
        <pc:picChg chg="add del mod">
          <ac:chgData name="MSFNO Association" userId="S::msfno.association@oslo.msf.org::18932748-f4cf-4ffa-b11e-c90ddddd8474" providerId="AD" clId="Web-{030DF9A5-477C-4F62-B78A-4A7F1AB1DB77}" dt="2020-04-22T16:22:05.710" v="228"/>
          <ac:picMkLst>
            <pc:docMk/>
            <pc:sldMk cId="4124793698" sldId="289"/>
            <ac:picMk id="2" creationId="{FB174AD6-47AA-4980-B6E2-57F56556E529}"/>
          </ac:picMkLst>
        </pc:picChg>
        <pc:picChg chg="del">
          <ac:chgData name="MSFNO Association" userId="S::msfno.association@oslo.msf.org::18932748-f4cf-4ffa-b11e-c90ddddd8474" providerId="AD" clId="Web-{030DF9A5-477C-4F62-B78A-4A7F1AB1DB77}" dt="2020-04-22T16:24:07.709" v="258"/>
          <ac:picMkLst>
            <pc:docMk/>
            <pc:sldMk cId="4124793698" sldId="289"/>
            <ac:picMk id="6" creationId="{F1DBA944-7AC6-4628-83B5-1ECB40D52883}"/>
          </ac:picMkLst>
        </pc:picChg>
        <pc:picChg chg="add mod ord">
          <ac:chgData name="MSFNO Association" userId="S::msfno.association@oslo.msf.org::18932748-f4cf-4ffa-b11e-c90ddddd8474" providerId="AD" clId="Web-{030DF9A5-477C-4F62-B78A-4A7F1AB1DB77}" dt="2020-04-22T16:23:20.897" v="244" actId="1076"/>
          <ac:picMkLst>
            <pc:docMk/>
            <pc:sldMk cId="4124793698" sldId="289"/>
            <ac:picMk id="7" creationId="{D645252E-93C8-439E-93E5-18D00116A3D4}"/>
          </ac:picMkLst>
        </pc:picChg>
        <pc:picChg chg="add mod">
          <ac:chgData name="MSFNO Association" userId="S::msfno.association@oslo.msf.org::18932748-f4cf-4ffa-b11e-c90ddddd8474" providerId="AD" clId="Web-{030DF9A5-477C-4F62-B78A-4A7F1AB1DB77}" dt="2020-04-22T16:26:54.442" v="293" actId="1076"/>
          <ac:picMkLst>
            <pc:docMk/>
            <pc:sldMk cId="4124793698" sldId="289"/>
            <ac:picMk id="11" creationId="{14E072BF-9E94-4C40-86EF-B054C8FF67DC}"/>
          </ac:picMkLst>
        </pc:picChg>
        <pc:picChg chg="add mod">
          <ac:chgData name="MSFNO Association" userId="S::msfno.association@oslo.msf.org::18932748-f4cf-4ffa-b11e-c90ddddd8474" providerId="AD" clId="Web-{030DF9A5-477C-4F62-B78A-4A7F1AB1DB77}" dt="2020-04-22T16:27:24.942" v="297" actId="1076"/>
          <ac:picMkLst>
            <pc:docMk/>
            <pc:sldMk cId="4124793698" sldId="289"/>
            <ac:picMk id="13" creationId="{44DB708B-1515-494D-8031-D5FA0155D4A8}"/>
          </ac:picMkLst>
        </pc:picChg>
        <pc:picChg chg="mod ord modCrop">
          <ac:chgData name="MSFNO Association" userId="S::msfno.association@oslo.msf.org::18932748-f4cf-4ffa-b11e-c90ddddd8474" providerId="AD" clId="Web-{030DF9A5-477C-4F62-B78A-4A7F1AB1DB77}" dt="2020-04-22T16:22:46.850" v="238" actId="14100"/>
          <ac:picMkLst>
            <pc:docMk/>
            <pc:sldMk cId="4124793698" sldId="289"/>
            <ac:picMk id="22" creationId="{00000000-0000-0000-0000-000000000000}"/>
          </ac:picMkLst>
        </pc:picChg>
        <pc:picChg chg="mod ord modCrop">
          <ac:chgData name="MSFNO Association" userId="S::msfno.association@oslo.msf.org::18932748-f4cf-4ffa-b11e-c90ddddd8474" providerId="AD" clId="Web-{030DF9A5-477C-4F62-B78A-4A7F1AB1DB77}" dt="2020-04-22T16:27:07.599" v="295" actId="1076"/>
          <ac:picMkLst>
            <pc:docMk/>
            <pc:sldMk cId="4124793698" sldId="289"/>
            <ac:picMk id="26" creationId="{00000000-0000-0000-0000-000000000000}"/>
          </ac:picMkLst>
        </pc:picChg>
        <pc:cxnChg chg="add del">
          <ac:chgData name="MSFNO Association" userId="S::msfno.association@oslo.msf.org::18932748-f4cf-4ffa-b11e-c90ddddd8474" providerId="AD" clId="Web-{030DF9A5-477C-4F62-B78A-4A7F1AB1DB77}" dt="2020-04-22T16:25:48.083" v="280"/>
          <ac:cxnSpMkLst>
            <pc:docMk/>
            <pc:sldMk cId="4124793698" sldId="289"/>
            <ac:cxnSpMk id="10" creationId="{23F298FD-E42C-4893-8837-D087605BAFEC}"/>
          </ac:cxnSpMkLst>
        </pc:cxnChg>
      </pc:sldChg>
      <pc:sldChg chg="modSp">
        <pc:chgData name="MSFNO Association" userId="S::msfno.association@oslo.msf.org::18932748-f4cf-4ffa-b11e-c90ddddd8474" providerId="AD" clId="Web-{030DF9A5-477C-4F62-B78A-4A7F1AB1DB77}" dt="2020-04-22T16:29:49.738" v="320" actId="14100"/>
        <pc:sldMkLst>
          <pc:docMk/>
          <pc:sldMk cId="1388503285" sldId="296"/>
        </pc:sldMkLst>
        <pc:picChg chg="mod">
          <ac:chgData name="MSFNO Association" userId="S::msfno.association@oslo.msf.org::18932748-f4cf-4ffa-b11e-c90ddddd8474" providerId="AD" clId="Web-{030DF9A5-477C-4F62-B78A-4A7F1AB1DB77}" dt="2020-04-22T16:29:49.738" v="320" actId="14100"/>
          <ac:picMkLst>
            <pc:docMk/>
            <pc:sldMk cId="1388503285" sldId="296"/>
            <ac:picMk id="5" creationId="{71ABAC4F-7E78-4AAD-AF5D-560CF2AFF947}"/>
          </ac:picMkLst>
        </pc:picChg>
      </pc:sldChg>
      <pc:sldChg chg="addSp delSp modSp ord">
        <pc:chgData name="MSFNO Association" userId="S::msfno.association@oslo.msf.org::18932748-f4cf-4ffa-b11e-c90ddddd8474" providerId="AD" clId="Web-{030DF9A5-477C-4F62-B78A-4A7F1AB1DB77}" dt="2020-04-22T16:15:47.181" v="172" actId="14100"/>
        <pc:sldMkLst>
          <pc:docMk/>
          <pc:sldMk cId="1095634066" sldId="297"/>
        </pc:sldMkLst>
        <pc:spChg chg="mod">
          <ac:chgData name="MSFNO Association" userId="S::msfno.association@oslo.msf.org::18932748-f4cf-4ffa-b11e-c90ddddd8474" providerId="AD" clId="Web-{030DF9A5-477C-4F62-B78A-4A7F1AB1DB77}" dt="2020-04-22T16:13:02.744" v="136"/>
          <ac:spMkLst>
            <pc:docMk/>
            <pc:sldMk cId="1095634066" sldId="297"/>
            <ac:spMk id="2" creationId="{65BA707F-D34B-4C08-979E-CD08716BEC63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12:50.323" v="133" actId="1076"/>
          <ac:spMkLst>
            <pc:docMk/>
            <pc:sldMk cId="1095634066" sldId="297"/>
            <ac:spMk id="3" creationId="{44980C50-C4CA-4A9D-8E4C-881F4AC518B7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15:47.181" v="172" actId="14100"/>
          <ac:spMkLst>
            <pc:docMk/>
            <pc:sldMk cId="1095634066" sldId="297"/>
            <ac:spMk id="7" creationId="{A63B03EB-B854-40D5-BA8F-6354112B2088}"/>
          </ac:spMkLst>
        </pc:spChg>
        <pc:picChg chg="mod ord modCrop">
          <ac:chgData name="MSFNO Association" userId="S::msfno.association@oslo.msf.org::18932748-f4cf-4ffa-b11e-c90ddddd8474" providerId="AD" clId="Web-{030DF9A5-477C-4F62-B78A-4A7F1AB1DB77}" dt="2020-04-22T16:13:32.260" v="144"/>
          <ac:picMkLst>
            <pc:docMk/>
            <pc:sldMk cId="1095634066" sldId="297"/>
            <ac:picMk id="4" creationId="{8B269B8D-9676-49EB-BD0C-EDEF2720836E}"/>
          </ac:picMkLst>
        </pc:picChg>
        <pc:picChg chg="add mod ord">
          <ac:chgData name="MSFNO Association" userId="S::msfno.association@oslo.msf.org::18932748-f4cf-4ffa-b11e-c90ddddd8474" providerId="AD" clId="Web-{030DF9A5-477C-4F62-B78A-4A7F1AB1DB77}" dt="2020-04-22T16:13:25.901" v="142"/>
          <ac:picMkLst>
            <pc:docMk/>
            <pc:sldMk cId="1095634066" sldId="297"/>
            <ac:picMk id="5" creationId="{B752FF57-BF5B-4396-87B6-568A22C82B6B}"/>
          </ac:picMkLst>
        </pc:picChg>
        <pc:picChg chg="mod modCrop">
          <ac:chgData name="MSFNO Association" userId="S::msfno.association@oslo.msf.org::18932748-f4cf-4ffa-b11e-c90ddddd8474" providerId="AD" clId="Web-{030DF9A5-477C-4F62-B78A-4A7F1AB1DB77}" dt="2020-04-22T16:13:55.166" v="151" actId="14100"/>
          <ac:picMkLst>
            <pc:docMk/>
            <pc:sldMk cId="1095634066" sldId="297"/>
            <ac:picMk id="8" creationId="{875AC542-4ACC-4C90-9FDA-A5D9E77E7AE9}"/>
          </ac:picMkLst>
        </pc:picChg>
        <pc:picChg chg="add del mod">
          <ac:chgData name="MSFNO Association" userId="S::msfno.association@oslo.msf.org::18932748-f4cf-4ffa-b11e-c90ddddd8474" providerId="AD" clId="Web-{030DF9A5-477C-4F62-B78A-4A7F1AB1DB77}" dt="2020-04-22T16:12:18.088" v="124"/>
          <ac:picMkLst>
            <pc:docMk/>
            <pc:sldMk cId="1095634066" sldId="297"/>
            <ac:picMk id="9" creationId="{4719DD6E-00BE-439F-BEF0-4E2038C338E3}"/>
          </ac:picMkLst>
        </pc:picChg>
        <pc:picChg chg="add mod ord">
          <ac:chgData name="MSFNO Association" userId="S::msfno.association@oslo.msf.org::18932748-f4cf-4ffa-b11e-c90ddddd8474" providerId="AD" clId="Web-{030DF9A5-477C-4F62-B78A-4A7F1AB1DB77}" dt="2020-04-22T16:13:38.963" v="146"/>
          <ac:picMkLst>
            <pc:docMk/>
            <pc:sldMk cId="1095634066" sldId="297"/>
            <ac:picMk id="12" creationId="{035DA940-8BD8-4D68-8658-EC65FD23E42A}"/>
          </ac:picMkLst>
        </pc:picChg>
        <pc:cxnChg chg="mod ord">
          <ac:chgData name="MSFNO Association" userId="S::msfno.association@oslo.msf.org::18932748-f4cf-4ffa-b11e-c90ddddd8474" providerId="AD" clId="Web-{030DF9A5-477C-4F62-B78A-4A7F1AB1DB77}" dt="2020-04-22T16:13:35.635" v="145"/>
          <ac:cxnSpMkLst>
            <pc:docMk/>
            <pc:sldMk cId="1095634066" sldId="297"/>
            <ac:cxnSpMk id="10" creationId="{B0B41330-5B23-440A-97DF-779B818EC51B}"/>
          </ac:cxnSpMkLst>
        </pc:cxnChg>
        <pc:cxnChg chg="add mod">
          <ac:chgData name="MSFNO Association" userId="S::msfno.association@oslo.msf.org::18932748-f4cf-4ffa-b11e-c90ddddd8474" providerId="AD" clId="Web-{030DF9A5-477C-4F62-B78A-4A7F1AB1DB77}" dt="2020-04-22T16:15:43.056" v="171" actId="14100"/>
          <ac:cxnSpMkLst>
            <pc:docMk/>
            <pc:sldMk cId="1095634066" sldId="297"/>
            <ac:cxnSpMk id="14" creationId="{47435DD4-6966-4D9A-A750-64255061F22C}"/>
          </ac:cxnSpMkLst>
        </pc:cxnChg>
        <pc:cxnChg chg="add del mod">
          <ac:chgData name="MSFNO Association" userId="S::msfno.association@oslo.msf.org::18932748-f4cf-4ffa-b11e-c90ddddd8474" providerId="AD" clId="Web-{030DF9A5-477C-4F62-B78A-4A7F1AB1DB77}" dt="2020-04-22T16:15:20.556" v="168"/>
          <ac:cxnSpMkLst>
            <pc:docMk/>
            <pc:sldMk cId="1095634066" sldId="297"/>
            <ac:cxnSpMk id="15" creationId="{F81DE8F5-8087-4AD6-BDD1-C5DD4E329075}"/>
          </ac:cxnSpMkLst>
        </pc:cxnChg>
      </pc:sldChg>
      <pc:sldChg chg="addSp delSp modSp ord">
        <pc:chgData name="MSFNO Association" userId="S::msfno.association@oslo.msf.org::18932748-f4cf-4ffa-b11e-c90ddddd8474" providerId="AD" clId="Web-{030DF9A5-477C-4F62-B78A-4A7F1AB1DB77}" dt="2020-04-22T16:20:03.570" v="212"/>
        <pc:sldMkLst>
          <pc:docMk/>
          <pc:sldMk cId="3670043298" sldId="298"/>
        </pc:sldMkLst>
        <pc:spChg chg="mod">
          <ac:chgData name="MSFNO Association" userId="S::msfno.association@oslo.msf.org::18932748-f4cf-4ffa-b11e-c90ddddd8474" providerId="AD" clId="Web-{030DF9A5-477C-4F62-B78A-4A7F1AB1DB77}" dt="2020-04-22T16:18:32.039" v="194" actId="1076"/>
          <ac:spMkLst>
            <pc:docMk/>
            <pc:sldMk cId="3670043298" sldId="298"/>
            <ac:spMk id="2" creationId="{3CA7F54E-E912-47C8-8A76-D0070B8FC45A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19:13.211" v="205" actId="1076"/>
          <ac:spMkLst>
            <pc:docMk/>
            <pc:sldMk cId="3670043298" sldId="298"/>
            <ac:spMk id="4" creationId="{655F3057-93B0-4AFA-96D9-2592A44F3675}"/>
          </ac:spMkLst>
        </pc:spChg>
        <pc:spChg chg="del mod">
          <ac:chgData name="MSFNO Association" userId="S::msfno.association@oslo.msf.org::18932748-f4cf-4ffa-b11e-c90ddddd8474" providerId="AD" clId="Web-{030DF9A5-477C-4F62-B78A-4A7F1AB1DB77}" dt="2020-04-22T16:18:58.242" v="198"/>
          <ac:spMkLst>
            <pc:docMk/>
            <pc:sldMk cId="3670043298" sldId="298"/>
            <ac:spMk id="7" creationId="{FBCA8350-1BC7-4BC6-A0BC-BFEDE6BF00CD}"/>
          </ac:spMkLst>
        </pc:spChg>
        <pc:picChg chg="add mod">
          <ac:chgData name="MSFNO Association" userId="S::msfno.association@oslo.msf.org::18932748-f4cf-4ffa-b11e-c90ddddd8474" providerId="AD" clId="Web-{030DF9A5-477C-4F62-B78A-4A7F1AB1DB77}" dt="2020-04-22T16:17:53.040" v="189" actId="14100"/>
          <ac:picMkLst>
            <pc:docMk/>
            <pc:sldMk cId="3670043298" sldId="298"/>
            <ac:picMk id="3" creationId="{1228EDDE-C433-4634-B22C-0DD114007A02}"/>
          </ac:picMkLst>
        </pc:picChg>
        <pc:picChg chg="mod ord modCrop">
          <ac:chgData name="MSFNO Association" userId="S::msfno.association@oslo.msf.org::18932748-f4cf-4ffa-b11e-c90ddddd8474" providerId="AD" clId="Web-{030DF9A5-477C-4F62-B78A-4A7F1AB1DB77}" dt="2020-04-22T16:17:56.258" v="190" actId="14100"/>
          <ac:picMkLst>
            <pc:docMk/>
            <pc:sldMk cId="3670043298" sldId="298"/>
            <ac:picMk id="6" creationId="{3174AA0F-E0E2-45E6-ADD5-C9D86ABB7B9E}"/>
          </ac:picMkLst>
        </pc:picChg>
        <pc:picChg chg="add mod">
          <ac:chgData name="MSFNO Association" userId="S::msfno.association@oslo.msf.org::18932748-f4cf-4ffa-b11e-c90ddddd8474" providerId="AD" clId="Web-{030DF9A5-477C-4F62-B78A-4A7F1AB1DB77}" dt="2020-04-22T16:18:46.805" v="197" actId="14100"/>
          <ac:picMkLst>
            <pc:docMk/>
            <pc:sldMk cId="3670043298" sldId="298"/>
            <ac:picMk id="8" creationId="{E77349B5-9FDA-44C9-8516-C4C44C5FF5ED}"/>
          </ac:picMkLst>
        </pc:picChg>
        <pc:cxnChg chg="add mod">
          <ac:chgData name="MSFNO Association" userId="S::msfno.association@oslo.msf.org::18932748-f4cf-4ffa-b11e-c90ddddd8474" providerId="AD" clId="Web-{030DF9A5-477C-4F62-B78A-4A7F1AB1DB77}" dt="2020-04-22T16:19:57.554" v="211" actId="1076"/>
          <ac:cxnSpMkLst>
            <pc:docMk/>
            <pc:sldMk cId="3670043298" sldId="298"/>
            <ac:cxnSpMk id="11" creationId="{7451025E-19EF-4D48-A390-8B154E0658B7}"/>
          </ac:cxnSpMkLst>
        </pc:cxnChg>
      </pc:sldChg>
      <pc:sldChg chg="modSp">
        <pc:chgData name="MSFNO Association" userId="S::msfno.association@oslo.msf.org::18932748-f4cf-4ffa-b11e-c90ddddd8474" providerId="AD" clId="Web-{030DF9A5-477C-4F62-B78A-4A7F1AB1DB77}" dt="2020-04-22T16:29:42.988" v="319" actId="1076"/>
        <pc:sldMkLst>
          <pc:docMk/>
          <pc:sldMk cId="907523052" sldId="299"/>
        </pc:sldMkLst>
        <pc:spChg chg="mod">
          <ac:chgData name="MSFNO Association" userId="S::msfno.association@oslo.msf.org::18932748-f4cf-4ffa-b11e-c90ddddd8474" providerId="AD" clId="Web-{030DF9A5-477C-4F62-B78A-4A7F1AB1DB77}" dt="2020-04-22T16:29:42.988" v="319" actId="1076"/>
          <ac:spMkLst>
            <pc:docMk/>
            <pc:sldMk cId="907523052" sldId="299"/>
            <ac:spMk id="4" creationId="{74624255-1E46-4EE1-90A1-03BE67A95F6B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8:44.879" v="309" actId="1076"/>
        <pc:sldMkLst>
          <pc:docMk/>
          <pc:sldMk cId="3817041991" sldId="303"/>
        </pc:sldMkLst>
        <pc:spChg chg="mod">
          <ac:chgData name="MSFNO Association" userId="S::msfno.association@oslo.msf.org::18932748-f4cf-4ffa-b11e-c90ddddd8474" providerId="AD" clId="Web-{030DF9A5-477C-4F62-B78A-4A7F1AB1DB77}" dt="2020-04-22T16:28:44.879" v="309" actId="1076"/>
          <ac:spMkLst>
            <pc:docMk/>
            <pc:sldMk cId="3817041991" sldId="303"/>
            <ac:spMk id="9" creationId="{00000000-0000-0000-0000-000000000000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9:25.113" v="318" actId="14100"/>
        <pc:sldMkLst>
          <pc:docMk/>
          <pc:sldMk cId="1492173190" sldId="308"/>
        </pc:sldMkLst>
        <pc:spChg chg="mod">
          <ac:chgData name="MSFNO Association" userId="S::msfno.association@oslo.msf.org::18932748-f4cf-4ffa-b11e-c90ddddd8474" providerId="AD" clId="Web-{030DF9A5-477C-4F62-B78A-4A7F1AB1DB77}" dt="2020-04-22T16:29:25.113" v="318" actId="14100"/>
          <ac:spMkLst>
            <pc:docMk/>
            <pc:sldMk cId="1492173190" sldId="308"/>
            <ac:spMk id="3" creationId="{00000000-0000-0000-0000-000000000000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9:18.129" v="317" actId="1076"/>
        <pc:sldMkLst>
          <pc:docMk/>
          <pc:sldMk cId="1060465139" sldId="309"/>
        </pc:sldMkLst>
        <pc:spChg chg="mod">
          <ac:chgData name="MSFNO Association" userId="S::msfno.association@oslo.msf.org::18932748-f4cf-4ffa-b11e-c90ddddd8474" providerId="AD" clId="Web-{030DF9A5-477C-4F62-B78A-4A7F1AB1DB77}" dt="2020-04-22T16:29:18.129" v="317" actId="1076"/>
          <ac:spMkLst>
            <pc:docMk/>
            <pc:sldMk cId="1060465139" sldId="309"/>
            <ac:spMk id="3" creationId="{00000000-0000-0000-0000-000000000000}"/>
          </ac:spMkLst>
        </pc:spChg>
      </pc:sldChg>
      <pc:sldChg chg="add del replId">
        <pc:chgData name="MSFNO Association" userId="S::msfno.association@oslo.msf.org::18932748-f4cf-4ffa-b11e-c90ddddd8474" providerId="AD" clId="Web-{030DF9A5-477C-4F62-B78A-4A7F1AB1DB77}" dt="2020-04-22T16:16:00.806" v="173"/>
        <pc:sldMkLst>
          <pc:docMk/>
          <pc:sldMk cId="1012099832" sldId="310"/>
        </pc:sldMkLst>
      </pc:sldChg>
      <pc:sldChg chg="add del replId">
        <pc:chgData name="MSFNO Association" userId="S::msfno.association@oslo.msf.org::18932748-f4cf-4ffa-b11e-c90ddddd8474" providerId="AD" clId="Web-{030DF9A5-477C-4F62-B78A-4A7F1AB1DB77}" dt="2020-04-22T16:28:25.645" v="308"/>
        <pc:sldMkLst>
          <pc:docMk/>
          <pc:sldMk cId="1185501745" sldId="310"/>
        </pc:sldMkLst>
      </pc:sldChg>
      <pc:sldChg chg="modSp del">
        <pc:chgData name="MSFNO Association" userId="S::msfno.association@oslo.msf.org::18932748-f4cf-4ffa-b11e-c90ddddd8474" providerId="AD" clId="Web-{030DF9A5-477C-4F62-B78A-4A7F1AB1DB77}" dt="2020-04-22T16:02:47.467" v="40"/>
        <pc:sldMkLst>
          <pc:docMk/>
          <pc:sldMk cId="1584129543" sldId="310"/>
        </pc:sldMkLst>
        <pc:spChg chg="mod">
          <ac:chgData name="MSFNO Association" userId="S::msfno.association@oslo.msf.org::18932748-f4cf-4ffa-b11e-c90ddddd8474" providerId="AD" clId="Web-{030DF9A5-477C-4F62-B78A-4A7F1AB1DB77}" dt="2020-04-22T16:02:27.920" v="30" actId="20577"/>
          <ac:spMkLst>
            <pc:docMk/>
            <pc:sldMk cId="1584129543" sldId="310"/>
            <ac:spMk id="2" creationId="{65BA707F-D34B-4C08-979E-CD08716BEC63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2:35.326" v="35" actId="20577"/>
          <ac:spMkLst>
            <pc:docMk/>
            <pc:sldMk cId="1584129543" sldId="310"/>
            <ac:spMk id="3" creationId="{44980C50-C4CA-4A9D-8E4C-881F4AC518B7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2:39.748" v="38" actId="20577"/>
          <ac:spMkLst>
            <pc:docMk/>
            <pc:sldMk cId="1584129543" sldId="310"/>
            <ac:spMk id="7" creationId="{A63B03EB-B854-40D5-BA8F-6354112B2088}"/>
          </ac:spMkLst>
        </pc:spChg>
      </pc:sldChg>
    </pc:docChg>
  </pc:docChgLst>
  <pc:docChgLst>
    <pc:chgData name="MSFNO Association" userId="S::msfno.association@oslo.msf.org::18932748-f4cf-4ffa-b11e-c90ddddd8474" providerId="AD" clId="Web-{903C3019-75EF-437E-ABF3-F310D956254E}"/>
    <pc:docChg chg="modSld">
      <pc:chgData name="MSFNO Association" userId="S::msfno.association@oslo.msf.org::18932748-f4cf-4ffa-b11e-c90ddddd8474" providerId="AD" clId="Web-{903C3019-75EF-437E-ABF3-F310D956254E}" dt="2020-04-22T14:38:56.844" v="31" actId="1076"/>
      <pc:docMkLst>
        <pc:docMk/>
      </pc:docMkLst>
      <pc:sldChg chg="addSp modSp">
        <pc:chgData name="MSFNO Association" userId="S::msfno.association@oslo.msf.org::18932748-f4cf-4ffa-b11e-c90ddddd8474" providerId="AD" clId="Web-{903C3019-75EF-437E-ABF3-F310D956254E}" dt="2020-04-22T14:38:56.844" v="31" actId="1076"/>
        <pc:sldMkLst>
          <pc:docMk/>
          <pc:sldMk cId="1161154218" sldId="287"/>
        </pc:sldMkLst>
        <pc:spChg chg="mod">
          <ac:chgData name="MSFNO Association" userId="S::msfno.association@oslo.msf.org::18932748-f4cf-4ffa-b11e-c90ddddd8474" providerId="AD" clId="Web-{903C3019-75EF-437E-ABF3-F310D956254E}" dt="2020-04-22T14:38:14.327" v="22" actId="1076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903C3019-75EF-437E-ABF3-F310D956254E}" dt="2020-04-22T14:38:19.640" v="23" actId="14100"/>
          <ac:spMkLst>
            <pc:docMk/>
            <pc:sldMk cId="1161154218" sldId="287"/>
            <ac:spMk id="3" creationId="{00000000-0000-0000-0000-000000000000}"/>
          </ac:spMkLst>
        </pc:spChg>
        <pc:picChg chg="add mod">
          <ac:chgData name="MSFNO Association" userId="S::msfno.association@oslo.msf.org::18932748-f4cf-4ffa-b11e-c90ddddd8474" providerId="AD" clId="Web-{903C3019-75EF-437E-ABF3-F310D956254E}" dt="2020-04-22T14:38:47.219" v="28" actId="1076"/>
          <ac:picMkLst>
            <pc:docMk/>
            <pc:sldMk cId="1161154218" sldId="287"/>
            <ac:picMk id="5" creationId="{1E463B2C-C5AD-41BF-81ED-07630023C3B8}"/>
          </ac:picMkLst>
        </pc:picChg>
        <pc:picChg chg="mod ord modCrop">
          <ac:chgData name="MSFNO Association" userId="S::msfno.association@oslo.msf.org::18932748-f4cf-4ffa-b11e-c90ddddd8474" providerId="AD" clId="Web-{903C3019-75EF-437E-ABF3-F310D956254E}" dt="2020-04-22T14:38:56.844" v="31" actId="1076"/>
          <ac:picMkLst>
            <pc:docMk/>
            <pc:sldMk cId="1161154218" sldId="287"/>
            <ac:picMk id="8" creationId="{00000000-0000-0000-0000-000000000000}"/>
          </ac:picMkLst>
        </pc:picChg>
      </pc:sldChg>
    </pc:docChg>
  </pc:docChgLst>
  <pc:docChgLst>
    <pc:chgData name="MSFNO Association" userId="S::msfno.association@oslo.msf.org::18932748-f4cf-4ffa-b11e-c90ddddd8474" providerId="AD" clId="Web-{D4A7BD80-8B07-46C3-B029-5D147004C26E}"/>
    <pc:docChg chg="delSld modSld">
      <pc:chgData name="MSFNO Association" userId="S::msfno.association@oslo.msf.org::18932748-f4cf-4ffa-b11e-c90ddddd8474" providerId="AD" clId="Web-{D4A7BD80-8B07-46C3-B029-5D147004C26E}" dt="2020-04-22T19:07:13.110" v="20"/>
      <pc:docMkLst>
        <pc:docMk/>
      </pc:docMkLst>
      <pc:sldChg chg="del">
        <pc:chgData name="MSFNO Association" userId="S::msfno.association@oslo.msf.org::18932748-f4cf-4ffa-b11e-c90ddddd8474" providerId="AD" clId="Web-{D4A7BD80-8B07-46C3-B029-5D147004C26E}" dt="2020-04-22T19:06:36.906" v="12"/>
        <pc:sldMkLst>
          <pc:docMk/>
          <pc:sldMk cId="2489833627" sldId="260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7:01.485" v="18"/>
        <pc:sldMkLst>
          <pc:docMk/>
          <pc:sldMk cId="321677595" sldId="261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6:44.500" v="13"/>
        <pc:sldMkLst>
          <pc:docMk/>
          <pc:sldMk cId="672659368" sldId="281"/>
        </pc:sldMkLst>
      </pc:sldChg>
      <pc:sldChg chg="del mod modShow">
        <pc:chgData name="MSFNO Association" userId="S::msfno.association@oslo.msf.org::18932748-f4cf-4ffa-b11e-c90ddddd8474" providerId="AD" clId="Web-{D4A7BD80-8B07-46C3-B029-5D147004C26E}" dt="2020-04-22T19:06:58.016" v="17"/>
        <pc:sldMkLst>
          <pc:docMk/>
          <pc:sldMk cId="1627509822" sldId="284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6:55.156" v="16"/>
        <pc:sldMkLst>
          <pc:docMk/>
          <pc:sldMk cId="3665261557" sldId="285"/>
        </pc:sldMkLst>
      </pc:sldChg>
      <pc:sldChg chg="modSp">
        <pc:chgData name="MSFNO Association" userId="S::msfno.association@oslo.msf.org::18932748-f4cf-4ffa-b11e-c90ddddd8474" providerId="AD" clId="Web-{D4A7BD80-8B07-46C3-B029-5D147004C26E}" dt="2020-04-22T19:06:05.797" v="10" actId="14100"/>
        <pc:sldMkLst>
          <pc:docMk/>
          <pc:sldMk cId="4124793698" sldId="289"/>
        </pc:sldMkLst>
        <pc:spChg chg="mod">
          <ac:chgData name="MSFNO Association" userId="S::msfno.association@oslo.msf.org::18932748-f4cf-4ffa-b11e-c90ddddd8474" providerId="AD" clId="Web-{D4A7BD80-8B07-46C3-B029-5D147004C26E}" dt="2020-04-22T19:05:50.625" v="4" actId="20577"/>
          <ac:spMkLst>
            <pc:docMk/>
            <pc:sldMk cId="4124793698" sldId="289"/>
            <ac:spMk id="9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4A7BD80-8B07-46C3-B029-5D147004C26E}" dt="2020-04-22T19:05:42.391" v="3" actId="14100"/>
          <ac:spMkLst>
            <pc:docMk/>
            <pc:sldMk cId="4124793698" sldId="289"/>
            <ac:spMk id="1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4A7BD80-8B07-46C3-B029-5D147004C26E}" dt="2020-04-22T19:06:05.797" v="10" actId="14100"/>
          <ac:spMkLst>
            <pc:docMk/>
            <pc:sldMk cId="4124793698" sldId="289"/>
            <ac:spMk id="27" creationId="{00000000-0000-0000-0000-000000000000}"/>
          </ac:spMkLst>
        </pc:spChg>
      </pc:sldChg>
      <pc:sldChg chg="del">
        <pc:chgData name="MSFNO Association" userId="S::msfno.association@oslo.msf.org::18932748-f4cf-4ffa-b11e-c90ddddd8474" providerId="AD" clId="Web-{D4A7BD80-8B07-46C3-B029-5D147004C26E}" dt="2020-04-22T19:06:47.672" v="14"/>
        <pc:sldMkLst>
          <pc:docMk/>
          <pc:sldMk cId="1197076306" sldId="290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7:05.047" v="19"/>
        <pc:sldMkLst>
          <pc:docMk/>
          <pc:sldMk cId="3414794175" sldId="292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6:33.078" v="11"/>
        <pc:sldMkLst>
          <pc:docMk/>
          <pc:sldMk cId="354536509" sldId="295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7:13.110" v="20"/>
        <pc:sldMkLst>
          <pc:docMk/>
          <pc:sldMk cId="3032291821" sldId="307"/>
        </pc:sldMkLst>
      </pc:sldChg>
    </pc:docChg>
  </pc:docChgLst>
  <pc:docChgLst>
    <pc:chgData name="Sylvie Leveau" userId="S::sylvie.leveau@oslo.msf.org::b2981427-b5cf-499d-8b27-ab81c8c9fd85" providerId="AD" clId="Web-{503E666E-AFF8-47C9-AB2A-7F6D59D5889C}"/>
    <pc:docChg chg="modSld">
      <pc:chgData name="Sylvie Leveau" userId="S::sylvie.leveau@oslo.msf.org::b2981427-b5cf-499d-8b27-ab81c8c9fd85" providerId="AD" clId="Web-{503E666E-AFF8-47C9-AB2A-7F6D59D5889C}" dt="2020-04-22T16:46:01.394" v="113" actId="20577"/>
      <pc:docMkLst>
        <pc:docMk/>
      </pc:docMkLst>
      <pc:sldChg chg="modSp">
        <pc:chgData name="Sylvie Leveau" userId="S::sylvie.leveau@oslo.msf.org::b2981427-b5cf-499d-8b27-ab81c8c9fd85" providerId="AD" clId="Web-{503E666E-AFF8-47C9-AB2A-7F6D59D5889C}" dt="2020-04-22T16:44:15.815" v="18" actId="20577"/>
        <pc:sldMkLst>
          <pc:docMk/>
          <pc:sldMk cId="1161154218" sldId="287"/>
        </pc:sldMkLst>
        <pc:spChg chg="mod">
          <ac:chgData name="Sylvie Leveau" userId="S::sylvie.leveau@oslo.msf.org::b2981427-b5cf-499d-8b27-ab81c8c9fd85" providerId="AD" clId="Web-{503E666E-AFF8-47C9-AB2A-7F6D59D5889C}" dt="2020-04-22T16:44:15.815" v="18" actId="20577"/>
          <ac:spMkLst>
            <pc:docMk/>
            <pc:sldMk cId="1161154218" sldId="287"/>
            <ac:spMk id="3" creationId="{00000000-0000-0000-0000-000000000000}"/>
          </ac:spMkLst>
        </pc:spChg>
      </pc:sldChg>
      <pc:sldChg chg="modSp">
        <pc:chgData name="Sylvie Leveau" userId="S::sylvie.leveau@oslo.msf.org::b2981427-b5cf-499d-8b27-ab81c8c9fd85" providerId="AD" clId="Web-{503E666E-AFF8-47C9-AB2A-7F6D59D5889C}" dt="2020-04-22T16:46:01.394" v="113" actId="20577"/>
        <pc:sldMkLst>
          <pc:docMk/>
          <pc:sldMk cId="622336227" sldId="304"/>
        </pc:sldMkLst>
        <pc:spChg chg="mod">
          <ac:chgData name="Sylvie Leveau" userId="S::sylvie.leveau@oslo.msf.org::b2981427-b5cf-499d-8b27-ab81c8c9fd85" providerId="AD" clId="Web-{503E666E-AFF8-47C9-AB2A-7F6D59D5889C}" dt="2020-04-22T16:46:01.394" v="113" actId="20577"/>
          <ac:spMkLst>
            <pc:docMk/>
            <pc:sldMk cId="622336227" sldId="304"/>
            <ac:spMk id="33" creationId="{38B36625-2716-424A-BF99-ABE8D46E9B5A}"/>
          </ac:spMkLst>
        </pc:spChg>
      </pc:sldChg>
    </pc:docChg>
  </pc:docChgLst>
  <pc:docChgLst>
    <pc:chgData name="MSFNO Association" userId="S::msfno.association@oslo.msf.org::18932748-f4cf-4ffa-b11e-c90ddddd8474" providerId="AD" clId="Web-{59F9429C-3C4E-4F11-9107-7477604C9C8C}"/>
    <pc:docChg chg="modSld sldOrd">
      <pc:chgData name="MSFNO Association" userId="S::msfno.association@oslo.msf.org::18932748-f4cf-4ffa-b11e-c90ddddd8474" providerId="AD" clId="Web-{59F9429C-3C4E-4F11-9107-7477604C9C8C}" dt="2020-04-22T16:40:44.925" v="10" actId="20577"/>
      <pc:docMkLst>
        <pc:docMk/>
      </pc:docMkLst>
      <pc:sldChg chg="ord">
        <pc:chgData name="MSFNO Association" userId="S::msfno.association@oslo.msf.org::18932748-f4cf-4ffa-b11e-c90ddddd8474" providerId="AD" clId="Web-{59F9429C-3C4E-4F11-9107-7477604C9C8C}" dt="2020-04-22T16:32:10.613" v="0"/>
        <pc:sldMkLst>
          <pc:docMk/>
          <pc:sldMk cId="1627509822" sldId="284"/>
        </pc:sldMkLst>
      </pc:sldChg>
      <pc:sldChg chg="modSp">
        <pc:chgData name="MSFNO Association" userId="S::msfno.association@oslo.msf.org::18932748-f4cf-4ffa-b11e-c90ddddd8474" providerId="AD" clId="Web-{59F9429C-3C4E-4F11-9107-7477604C9C8C}" dt="2020-04-22T16:40:44.925" v="9" actId="20577"/>
        <pc:sldMkLst>
          <pc:docMk/>
          <pc:sldMk cId="3670043298" sldId="298"/>
        </pc:sldMkLst>
        <pc:spChg chg="mod">
          <ac:chgData name="MSFNO Association" userId="S::msfno.association@oslo.msf.org::18932748-f4cf-4ffa-b11e-c90ddddd8474" providerId="AD" clId="Web-{59F9429C-3C4E-4F11-9107-7477604C9C8C}" dt="2020-04-22T16:40:31.925" v="2"/>
          <ac:spMkLst>
            <pc:docMk/>
            <pc:sldMk cId="3670043298" sldId="298"/>
            <ac:spMk id="2" creationId="{3CA7F54E-E912-47C8-8A76-D0070B8FC45A}"/>
          </ac:spMkLst>
        </pc:spChg>
        <pc:spChg chg="mod">
          <ac:chgData name="MSFNO Association" userId="S::msfno.association@oslo.msf.org::18932748-f4cf-4ffa-b11e-c90ddddd8474" providerId="AD" clId="Web-{59F9429C-3C4E-4F11-9107-7477604C9C8C}" dt="2020-04-22T16:40:39.847" v="5" actId="20577"/>
          <ac:spMkLst>
            <pc:docMk/>
            <pc:sldMk cId="3670043298" sldId="298"/>
            <ac:spMk id="4" creationId="{655F3057-93B0-4AFA-96D9-2592A44F3675}"/>
          </ac:spMkLst>
        </pc:spChg>
        <pc:spChg chg="mod">
          <ac:chgData name="MSFNO Association" userId="S::msfno.association@oslo.msf.org::18932748-f4cf-4ffa-b11e-c90ddddd8474" providerId="AD" clId="Web-{59F9429C-3C4E-4F11-9107-7477604C9C8C}" dt="2020-04-22T16:40:44.925" v="9" actId="20577"/>
          <ac:spMkLst>
            <pc:docMk/>
            <pc:sldMk cId="3670043298" sldId="298"/>
            <ac:spMk id="13" creationId="{EFADAE8A-944F-46A9-A8FE-D5BEBEEA5A9D}"/>
          </ac:spMkLst>
        </pc:spChg>
      </pc:sldChg>
    </pc:docChg>
  </pc:docChgLst>
  <pc:docChgLst>
    <pc:chgData name="MSFNO Association" userId="S::msfno.association@oslo.msf.org::18932748-f4cf-4ffa-b11e-c90ddddd8474" providerId="AD" clId="Web-{90D93C7F-6E76-445A-9678-5F381ADEFBA8}"/>
    <pc:docChg chg="addSld delSld modSld sldOrd">
      <pc:chgData name="MSFNO Association" userId="S::msfno.association@oslo.msf.org::18932748-f4cf-4ffa-b11e-c90ddddd8474" providerId="AD" clId="Web-{90D93C7F-6E76-445A-9678-5F381ADEFBA8}" dt="2020-04-22T14:57:39.393" v="185"/>
      <pc:docMkLst>
        <pc:docMk/>
      </pc:docMkLst>
      <pc:sldChg chg="addSp delSp modSp">
        <pc:chgData name="MSFNO Association" userId="S::msfno.association@oslo.msf.org::18932748-f4cf-4ffa-b11e-c90ddddd8474" providerId="AD" clId="Web-{90D93C7F-6E76-445A-9678-5F381ADEFBA8}" dt="2020-04-22T14:45:12.841" v="35" actId="1076"/>
        <pc:sldMkLst>
          <pc:docMk/>
          <pc:sldMk cId="1161154218" sldId="287"/>
        </pc:sldMkLst>
        <pc:spChg chg="del mod">
          <ac:chgData name="MSFNO Association" userId="S::msfno.association@oslo.msf.org::18932748-f4cf-4ffa-b11e-c90ddddd8474" providerId="AD" clId="Web-{90D93C7F-6E76-445A-9678-5F381ADEFBA8}" dt="2020-04-22T14:43:10.465" v="24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90D93C7F-6E76-445A-9678-5F381ADEFBA8}" dt="2020-04-22T14:44:34.887" v="33" actId="14100"/>
          <ac:spMkLst>
            <pc:docMk/>
            <pc:sldMk cId="1161154218" sldId="287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90D93C7F-6E76-445A-9678-5F381ADEFBA8}" dt="2020-04-22T14:45:12.841" v="35" actId="1076"/>
          <ac:spMkLst>
            <pc:docMk/>
            <pc:sldMk cId="1161154218" sldId="287"/>
            <ac:spMk id="4" creationId="{71458AB6-DD88-4363-9DA3-B375E8D8C6F0}"/>
          </ac:spMkLst>
        </pc:spChg>
        <pc:picChg chg="add mod">
          <ac:chgData name="MSFNO Association" userId="S::msfno.association@oslo.msf.org::18932748-f4cf-4ffa-b11e-c90ddddd8474" providerId="AD" clId="Web-{90D93C7F-6E76-445A-9678-5F381ADEFBA8}" dt="2020-04-22T14:44:09.153" v="27" actId="14100"/>
          <ac:picMkLst>
            <pc:docMk/>
            <pc:sldMk cId="1161154218" sldId="287"/>
            <ac:picMk id="6" creationId="{0C35A98F-E133-42CF-8B71-2D071686F395}"/>
          </ac:picMkLst>
        </pc:picChg>
        <pc:picChg chg="mod">
          <ac:chgData name="MSFNO Association" userId="S::msfno.association@oslo.msf.org::18932748-f4cf-4ffa-b11e-c90ddddd8474" providerId="AD" clId="Web-{90D93C7F-6E76-445A-9678-5F381ADEFBA8}" dt="2020-04-22T14:45:10.012" v="34" actId="1076"/>
          <ac:picMkLst>
            <pc:docMk/>
            <pc:sldMk cId="1161154218" sldId="287"/>
            <ac:picMk id="8" creationId="{00000000-0000-0000-0000-000000000000}"/>
          </ac:picMkLst>
        </pc:picChg>
      </pc:sldChg>
      <pc:sldChg chg="del">
        <pc:chgData name="MSFNO Association" userId="S::msfno.association@oslo.msf.org::18932748-f4cf-4ffa-b11e-c90ddddd8474" providerId="AD" clId="Web-{90D93C7F-6E76-445A-9678-5F381ADEFBA8}" dt="2020-04-22T14:56:26.908" v="178"/>
        <pc:sldMkLst>
          <pc:docMk/>
          <pc:sldMk cId="2605270593" sldId="288"/>
        </pc:sldMkLst>
      </pc:sldChg>
      <pc:sldChg chg="modSp">
        <pc:chgData name="MSFNO Association" userId="S::msfno.association@oslo.msf.org::18932748-f4cf-4ffa-b11e-c90ddddd8474" providerId="AD" clId="Web-{90D93C7F-6E76-445A-9678-5F381ADEFBA8}" dt="2020-04-22T14:57:39.393" v="185"/>
        <pc:sldMkLst>
          <pc:docMk/>
          <pc:sldMk cId="3817041991" sldId="303"/>
        </pc:sldMkLst>
        <pc:picChg chg="mod modCrop">
          <ac:chgData name="MSFNO Association" userId="S::msfno.association@oslo.msf.org::18932748-f4cf-4ffa-b11e-c90ddddd8474" providerId="AD" clId="Web-{90D93C7F-6E76-445A-9678-5F381ADEFBA8}" dt="2020-04-22T14:57:39.393" v="185"/>
          <ac:picMkLst>
            <pc:docMk/>
            <pc:sldMk cId="3817041991" sldId="303"/>
            <ac:picMk id="5" creationId="{98CF8C4B-03DC-4F72-875F-26A9D52FADE1}"/>
          </ac:picMkLst>
        </pc:picChg>
      </pc:sldChg>
      <pc:sldChg chg="addSp delSp modSp">
        <pc:chgData name="MSFNO Association" userId="S::msfno.association@oslo.msf.org::18932748-f4cf-4ffa-b11e-c90ddddd8474" providerId="AD" clId="Web-{90D93C7F-6E76-445A-9678-5F381ADEFBA8}" dt="2020-04-22T14:42:28.839" v="16" actId="1076"/>
        <pc:sldMkLst>
          <pc:docMk/>
          <pc:sldMk cId="622336227" sldId="304"/>
        </pc:sldMkLst>
        <pc:spChg chg="del mod">
          <ac:chgData name="MSFNO Association" userId="S::msfno.association@oslo.msf.org::18932748-f4cf-4ffa-b11e-c90ddddd8474" providerId="AD" clId="Web-{90D93C7F-6E76-445A-9678-5F381ADEFBA8}" dt="2020-04-22T14:42:19.511" v="14"/>
          <ac:spMkLst>
            <pc:docMk/>
            <pc:sldMk cId="622336227" sldId="304"/>
            <ac:spMk id="56" creationId="{E0A62AE8-D391-485B-A5BD-BAC583662C25}"/>
          </ac:spMkLst>
        </pc:spChg>
        <pc:picChg chg="add mod">
          <ac:chgData name="MSFNO Association" userId="S::msfno.association@oslo.msf.org::18932748-f4cf-4ffa-b11e-c90ddddd8474" providerId="AD" clId="Web-{90D93C7F-6E76-445A-9678-5F381ADEFBA8}" dt="2020-04-22T14:42:24.199" v="15" actId="1076"/>
          <ac:picMkLst>
            <pc:docMk/>
            <pc:sldMk cId="622336227" sldId="304"/>
            <ac:picMk id="2" creationId="{3955B703-2C0E-4B30-8C36-CC4136884A7E}"/>
          </ac:picMkLst>
        </pc:picChg>
        <pc:picChg chg="mod ord">
          <ac:chgData name="MSFNO Association" userId="S::msfno.association@oslo.msf.org::18932748-f4cf-4ffa-b11e-c90ddddd8474" providerId="AD" clId="Web-{90D93C7F-6E76-445A-9678-5F381ADEFBA8}" dt="2020-04-22T14:42:28.839" v="16" actId="1076"/>
          <ac:picMkLst>
            <pc:docMk/>
            <pc:sldMk cId="622336227" sldId="304"/>
            <ac:picMk id="35" creationId="{9A1CCA56-E3ED-43E8-AE0C-31E04AC3578B}"/>
          </ac:picMkLst>
        </pc:picChg>
      </pc:sldChg>
      <pc:sldChg chg="addSp delSp modSp ord">
        <pc:chgData name="MSFNO Association" userId="S::msfno.association@oslo.msf.org::18932748-f4cf-4ffa-b11e-c90ddddd8474" providerId="AD" clId="Web-{90D93C7F-6E76-445A-9678-5F381ADEFBA8}" dt="2020-04-22T14:56:11.596" v="177" actId="1076"/>
        <pc:sldMkLst>
          <pc:docMk/>
          <pc:sldMk cId="1492173190" sldId="308"/>
        </pc:sldMkLst>
        <pc:spChg chg="mod">
          <ac:chgData name="MSFNO Association" userId="S::msfno.association@oslo.msf.org::18932748-f4cf-4ffa-b11e-c90ddddd8474" providerId="AD" clId="Web-{90D93C7F-6E76-445A-9678-5F381ADEFBA8}" dt="2020-04-22T14:55:04.783" v="161" actId="1076"/>
          <ac:spMkLst>
            <pc:docMk/>
            <pc:sldMk cId="1492173190" sldId="308"/>
            <ac:spMk id="3" creationId="{00000000-0000-0000-0000-000000000000}"/>
          </ac:spMkLst>
        </pc:spChg>
        <pc:spChg chg="del">
          <ac:chgData name="MSFNO Association" userId="S::msfno.association@oslo.msf.org::18932748-f4cf-4ffa-b11e-c90ddddd8474" providerId="AD" clId="Web-{90D93C7F-6E76-445A-9678-5F381ADEFBA8}" dt="2020-04-22T14:49:26.343" v="100"/>
          <ac:spMkLst>
            <pc:docMk/>
            <pc:sldMk cId="1492173190" sldId="308"/>
            <ac:spMk id="8" creationId="{B69936B7-045E-4574-AE95-823239B8B0F3}"/>
          </ac:spMkLst>
        </pc:spChg>
        <pc:spChg chg="del">
          <ac:chgData name="MSFNO Association" userId="S::msfno.association@oslo.msf.org::18932748-f4cf-4ffa-b11e-c90ddddd8474" providerId="AD" clId="Web-{90D93C7F-6E76-445A-9678-5F381ADEFBA8}" dt="2020-04-22T14:49:14.827" v="98"/>
          <ac:spMkLst>
            <pc:docMk/>
            <pc:sldMk cId="1492173190" sldId="308"/>
            <ac:spMk id="13" creationId="{F98E9BA2-036C-4481-92D3-98B8A805AAFE}"/>
          </ac:spMkLst>
        </pc:spChg>
        <pc:spChg chg="add mod">
          <ac:chgData name="MSFNO Association" userId="S::msfno.association@oslo.msf.org::18932748-f4cf-4ffa-b11e-c90ddddd8474" providerId="AD" clId="Web-{90D93C7F-6E76-445A-9678-5F381ADEFBA8}" dt="2020-04-22T14:56:11.596" v="177" actId="1076"/>
          <ac:spMkLst>
            <pc:docMk/>
            <pc:sldMk cId="1492173190" sldId="308"/>
            <ac:spMk id="18" creationId="{552CC268-E0D6-47EB-A55B-A6F10E9D6A57}"/>
          </ac:spMkLst>
        </pc:spChg>
        <pc:picChg chg="mod">
          <ac:chgData name="MSFNO Association" userId="S::msfno.association@oslo.msf.org::18932748-f4cf-4ffa-b11e-c90ddddd8474" providerId="AD" clId="Web-{90D93C7F-6E76-445A-9678-5F381ADEFBA8}" dt="2020-04-22T14:53:47.188" v="132" actId="14100"/>
          <ac:picMkLst>
            <pc:docMk/>
            <pc:sldMk cId="1492173190" sldId="308"/>
            <ac:picMk id="2" creationId="{A0B090A9-AC5E-4DA5-B98A-EEAD899ED82E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9:05.405" v="97"/>
          <ac:picMkLst>
            <pc:docMk/>
            <pc:sldMk cId="1492173190" sldId="308"/>
            <ac:picMk id="5" creationId="{7B7F1511-7671-44DB-8777-DB83F65490EF}"/>
          </ac:picMkLst>
        </pc:picChg>
        <pc:picChg chg="add mod ord">
          <ac:chgData name="MSFNO Association" userId="S::msfno.association@oslo.msf.org::18932748-f4cf-4ffa-b11e-c90ddddd8474" providerId="AD" clId="Web-{90D93C7F-6E76-445A-9678-5F381ADEFBA8}" dt="2020-04-22T14:53:37.673" v="129" actId="1076"/>
          <ac:picMkLst>
            <pc:docMk/>
            <pc:sldMk cId="1492173190" sldId="308"/>
            <ac:picMk id="6" creationId="{B9E35F04-1683-41E8-82FD-DA9E3991D827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9:21.139" v="99"/>
          <ac:picMkLst>
            <pc:docMk/>
            <pc:sldMk cId="1492173190" sldId="308"/>
            <ac:picMk id="7" creationId="{B3F15DBD-9488-4505-977E-3CDF0E1B9136}"/>
          </ac:picMkLst>
        </pc:picChg>
        <pc:picChg chg="add del mod">
          <ac:chgData name="MSFNO Association" userId="S::msfno.association@oslo.msf.org::18932748-f4cf-4ffa-b11e-c90ddddd8474" providerId="AD" clId="Web-{90D93C7F-6E76-445A-9678-5F381ADEFBA8}" dt="2020-04-22T14:55:24.220" v="167"/>
          <ac:picMkLst>
            <pc:docMk/>
            <pc:sldMk cId="1492173190" sldId="308"/>
            <ac:picMk id="10" creationId="{D36F043A-F51A-4E7C-A36F-6FA84393FCAA}"/>
          </ac:picMkLst>
        </pc:picChg>
        <pc:picChg chg="add del mod">
          <ac:chgData name="MSFNO Association" userId="S::msfno.association@oslo.msf.org::18932748-f4cf-4ffa-b11e-c90ddddd8474" providerId="AD" clId="Web-{90D93C7F-6E76-445A-9678-5F381ADEFBA8}" dt="2020-04-22T14:53:52.298" v="135"/>
          <ac:picMkLst>
            <pc:docMk/>
            <pc:sldMk cId="1492173190" sldId="308"/>
            <ac:picMk id="11" creationId="{8B7FD1A3-79E7-4011-B7F4-2AA1A753756B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54:20.392" v="142" actId="1076"/>
          <ac:picMkLst>
            <pc:docMk/>
            <pc:sldMk cId="1492173190" sldId="308"/>
            <ac:picMk id="12" creationId="{5D7EA083-4829-47F2-9E92-405C48D85B0A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55:44.939" v="172" actId="1076"/>
          <ac:picMkLst>
            <pc:docMk/>
            <pc:sldMk cId="1492173190" sldId="308"/>
            <ac:picMk id="16" creationId="{A3F4A32F-A695-40F2-B4FB-3953D63AA340}"/>
          </ac:picMkLst>
        </pc:picChg>
      </pc:sldChg>
      <pc:sldChg chg="addSp delSp modSp add ord replId">
        <pc:chgData name="MSFNO Association" userId="S::msfno.association@oslo.msf.org::18932748-f4cf-4ffa-b11e-c90ddddd8474" providerId="AD" clId="Web-{90D93C7F-6E76-445A-9678-5F381ADEFBA8}" dt="2020-04-22T14:48:45.936" v="91" actId="1076"/>
        <pc:sldMkLst>
          <pc:docMk/>
          <pc:sldMk cId="1060465139" sldId="309"/>
        </pc:sldMkLst>
        <pc:spChg chg="mod">
          <ac:chgData name="MSFNO Association" userId="S::msfno.association@oslo.msf.org::18932748-f4cf-4ffa-b11e-c90ddddd8474" providerId="AD" clId="Web-{90D93C7F-6E76-445A-9678-5F381ADEFBA8}" dt="2020-04-22T14:48:45.936" v="91" actId="1076"/>
          <ac:spMkLst>
            <pc:docMk/>
            <pc:sldMk cId="1060465139" sldId="309"/>
            <ac:spMk id="3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90D93C7F-6E76-445A-9678-5F381ADEFBA8}" dt="2020-04-22T14:47:35.185" v="74"/>
          <ac:spMkLst>
            <pc:docMk/>
            <pc:sldMk cId="1060465139" sldId="309"/>
            <ac:spMk id="8" creationId="{B69936B7-045E-4574-AE95-823239B8B0F3}"/>
          </ac:spMkLst>
        </pc:spChg>
        <pc:spChg chg="del mod">
          <ac:chgData name="MSFNO Association" userId="S::msfno.association@oslo.msf.org::18932748-f4cf-4ffa-b11e-c90ddddd8474" providerId="AD" clId="Web-{90D93C7F-6E76-445A-9678-5F381ADEFBA8}" dt="2020-04-22T14:47:39.795" v="76"/>
          <ac:spMkLst>
            <pc:docMk/>
            <pc:sldMk cId="1060465139" sldId="309"/>
            <ac:spMk id="13" creationId="{F98E9BA2-036C-4481-92D3-98B8A805AAFE}"/>
          </ac:spMkLst>
        </pc:spChg>
        <pc:picChg chg="del">
          <ac:chgData name="MSFNO Association" userId="S::msfno.association@oslo.msf.org::18932748-f4cf-4ffa-b11e-c90ddddd8474" providerId="AD" clId="Web-{90D93C7F-6E76-445A-9678-5F381ADEFBA8}" dt="2020-04-22T14:45:49.450" v="42"/>
          <ac:picMkLst>
            <pc:docMk/>
            <pc:sldMk cId="1060465139" sldId="309"/>
            <ac:picMk id="2" creationId="{A0B090A9-AC5E-4DA5-B98A-EEAD899ED82E}"/>
          </ac:picMkLst>
        </pc:picChg>
        <pc:picChg chg="mod ord modCrop">
          <ac:chgData name="MSFNO Association" userId="S::msfno.association@oslo.msf.org::18932748-f4cf-4ffa-b11e-c90ddddd8474" providerId="AD" clId="Web-{90D93C7F-6E76-445A-9678-5F381ADEFBA8}" dt="2020-04-22T14:48:16.561" v="86" actId="1076"/>
          <ac:picMkLst>
            <pc:docMk/>
            <pc:sldMk cId="1060465139" sldId="309"/>
            <ac:picMk id="5" creationId="{7B7F1511-7671-44DB-8777-DB83F65490EF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5:54.091" v="44"/>
          <ac:picMkLst>
            <pc:docMk/>
            <pc:sldMk cId="1060465139" sldId="309"/>
            <ac:picMk id="6" creationId="{F1DBA944-7AC6-4628-83B5-1ECB40D52883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5:50.388" v="43"/>
          <ac:picMkLst>
            <pc:docMk/>
            <pc:sldMk cId="1060465139" sldId="309"/>
            <ac:picMk id="7" creationId="{B3F15DBD-9488-4505-977E-3CDF0E1B9136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48:07.717" v="83" actId="1076"/>
          <ac:picMkLst>
            <pc:docMk/>
            <pc:sldMk cId="1060465139" sldId="309"/>
            <ac:picMk id="9" creationId="{6DE04ACC-ADB0-49BC-9BE0-5CBF9145B815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48:35.842" v="89" actId="14100"/>
          <ac:picMkLst>
            <pc:docMk/>
            <pc:sldMk cId="1060465139" sldId="309"/>
            <ac:picMk id="11" creationId="{70AB1A71-2375-4718-BD77-E1137DCD7C2B}"/>
          </ac:picMkLst>
        </pc:picChg>
      </pc:sldChg>
    </pc:docChg>
  </pc:docChgLst>
  <pc:docChgLst>
    <pc:chgData name="Sylvie Leveau" userId="b2981427-b5cf-499d-8b27-ab81c8c9fd85" providerId="ADAL" clId="{40C5278E-B237-4EA7-825D-CCDB06CA9DD3}"/>
    <pc:docChg chg="modSld">
      <pc:chgData name="Sylvie Leveau" userId="b2981427-b5cf-499d-8b27-ab81c8c9fd85" providerId="ADAL" clId="{40C5278E-B237-4EA7-825D-CCDB06CA9DD3}" dt="2020-04-29T04:42:00.109" v="1" actId="20577"/>
      <pc:docMkLst>
        <pc:docMk/>
      </pc:docMkLst>
      <pc:sldChg chg="modSp mod">
        <pc:chgData name="Sylvie Leveau" userId="b2981427-b5cf-499d-8b27-ab81c8c9fd85" providerId="ADAL" clId="{40C5278E-B237-4EA7-825D-CCDB06CA9DD3}" dt="2020-04-29T04:42:00.109" v="1" actId="20577"/>
        <pc:sldMkLst>
          <pc:docMk/>
          <pc:sldMk cId="622336227" sldId="304"/>
        </pc:sldMkLst>
        <pc:spChg chg="mod">
          <ac:chgData name="Sylvie Leveau" userId="b2981427-b5cf-499d-8b27-ab81c8c9fd85" providerId="ADAL" clId="{40C5278E-B237-4EA7-825D-CCDB06CA9DD3}" dt="2020-04-29T04:42:00.109" v="1" actId="20577"/>
          <ac:spMkLst>
            <pc:docMk/>
            <pc:sldMk cId="622336227" sldId="304"/>
            <ac:spMk id="33" creationId="{38B36625-2716-424A-BF99-ABE8D46E9B5A}"/>
          </ac:spMkLst>
        </pc:spChg>
      </pc:sldChg>
    </pc:docChg>
  </pc:docChgLst>
  <pc:docChgLst>
    <pc:chgData name="MSFNO Association" userId="S::msfno.association@oslo.msf.org::18932748-f4cf-4ffa-b11e-c90ddddd8474" providerId="AD" clId="Web-{DA94682C-D40F-418A-B7B8-41BAE2A9E7A7}"/>
    <pc:docChg chg="addSld delSld modSld sldOrd">
      <pc:chgData name="MSFNO Association" userId="S::msfno.association@oslo.msf.org::18932748-f4cf-4ffa-b11e-c90ddddd8474" providerId="AD" clId="Web-{DA94682C-D40F-418A-B7B8-41BAE2A9E7A7}" dt="2020-04-22T14:22:14.591" v="157" actId="14100"/>
      <pc:docMkLst>
        <pc:docMk/>
      </pc:docMkLst>
      <pc:sldChg chg="addSp delSp modSp ord">
        <pc:chgData name="MSFNO Association" userId="S::msfno.association@oslo.msf.org::18932748-f4cf-4ffa-b11e-c90ddddd8474" providerId="AD" clId="Web-{DA94682C-D40F-418A-B7B8-41BAE2A9E7A7}" dt="2020-04-22T14:17:48.309" v="69" actId="1076"/>
        <pc:sldMkLst>
          <pc:docMk/>
          <pc:sldMk cId="1161154218" sldId="287"/>
        </pc:sldMkLst>
        <pc:spChg chg="add mod">
          <ac:chgData name="MSFNO Association" userId="S::msfno.association@oslo.msf.org::18932748-f4cf-4ffa-b11e-c90ddddd8474" providerId="AD" clId="Web-{DA94682C-D40F-418A-B7B8-41BAE2A9E7A7}" dt="2020-04-22T14:17:32.387" v="65" actId="1076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7:48.309" v="69" actId="1076"/>
          <ac:spMkLst>
            <pc:docMk/>
            <pc:sldMk cId="1161154218" sldId="287"/>
            <ac:spMk id="3" creationId="{00000000-0000-0000-0000-000000000000}"/>
          </ac:spMkLst>
        </pc:spChg>
        <pc:picChg chg="del">
          <ac:chgData name="MSFNO Association" userId="S::msfno.association@oslo.msf.org::18932748-f4cf-4ffa-b11e-c90ddddd8474" providerId="AD" clId="Web-{DA94682C-D40F-418A-B7B8-41BAE2A9E7A7}" dt="2020-04-22T14:16:07.996" v="35"/>
          <ac:picMkLst>
            <pc:docMk/>
            <pc:sldMk cId="1161154218" sldId="287"/>
            <ac:picMk id="6" creationId="{F1DBA944-7AC6-4628-83B5-1ECB40D52883}"/>
          </ac:picMkLst>
        </pc:picChg>
        <pc:picChg chg="mod modCrop">
          <ac:chgData name="MSFNO Association" userId="S::msfno.association@oslo.msf.org::18932748-f4cf-4ffa-b11e-c90ddddd8474" providerId="AD" clId="Web-{DA94682C-D40F-418A-B7B8-41BAE2A9E7A7}" dt="2020-04-22T14:17:44.059" v="68" actId="1076"/>
          <ac:picMkLst>
            <pc:docMk/>
            <pc:sldMk cId="1161154218" sldId="287"/>
            <ac:picMk id="8" creationId="{00000000-0000-0000-0000-000000000000}"/>
          </ac:picMkLst>
        </pc:picChg>
      </pc:sldChg>
      <pc:sldChg chg="delSp modSp">
        <pc:chgData name="MSFNO Association" userId="S::msfno.association@oslo.msf.org::18932748-f4cf-4ffa-b11e-c90ddddd8474" providerId="AD" clId="Web-{DA94682C-D40F-418A-B7B8-41BAE2A9E7A7}" dt="2020-04-22T14:20:25.029" v="119" actId="1076"/>
        <pc:sldMkLst>
          <pc:docMk/>
          <pc:sldMk cId="2605270593" sldId="288"/>
        </pc:sldMkLst>
        <pc:spChg chg="mod">
          <ac:chgData name="MSFNO Association" userId="S::msfno.association@oslo.msf.org::18932748-f4cf-4ffa-b11e-c90ddddd8474" providerId="AD" clId="Web-{DA94682C-D40F-418A-B7B8-41BAE2A9E7A7}" dt="2020-04-22T14:19:32.778" v="109" actId="20577"/>
          <ac:spMkLst>
            <pc:docMk/>
            <pc:sldMk cId="2605270593" sldId="288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8:04.012" v="71"/>
          <ac:spMkLst>
            <pc:docMk/>
            <pc:sldMk cId="2605270593" sldId="288"/>
            <ac:spMk id="8" creationId="{B69936B7-045E-4574-AE95-823239B8B0F3}"/>
          </ac:spMkLst>
        </pc:spChg>
        <pc:spChg chg="del">
          <ac:chgData name="MSFNO Association" userId="S::msfno.association@oslo.msf.org::18932748-f4cf-4ffa-b11e-c90ddddd8474" providerId="AD" clId="Web-{DA94682C-D40F-418A-B7B8-41BAE2A9E7A7}" dt="2020-04-22T14:19:54.560" v="115"/>
          <ac:spMkLst>
            <pc:docMk/>
            <pc:sldMk cId="2605270593" sldId="288"/>
            <ac:spMk id="9" creationId="{F5656015-2E4F-4FD9-9327-9558CFD510F4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8:10.856" v="73"/>
          <ac:spMkLst>
            <pc:docMk/>
            <pc:sldMk cId="2605270593" sldId="288"/>
            <ac:spMk id="13" creationId="{F98E9BA2-036C-4481-92D3-98B8A805AAFE}"/>
          </ac:spMkLst>
        </pc:spChg>
        <pc:picChg chg="mod">
          <ac:chgData name="MSFNO Association" userId="S::msfno.association@oslo.msf.org::18932748-f4cf-4ffa-b11e-c90ddddd8474" providerId="AD" clId="Web-{DA94682C-D40F-418A-B7B8-41BAE2A9E7A7}" dt="2020-04-22T14:19:47.060" v="113"/>
          <ac:picMkLst>
            <pc:docMk/>
            <pc:sldMk cId="2605270593" sldId="288"/>
            <ac:picMk id="2" creationId="{A0B090A9-AC5E-4DA5-B98A-EEAD899ED82E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20:25.029" v="119" actId="1076"/>
          <ac:picMkLst>
            <pc:docMk/>
            <pc:sldMk cId="2605270593" sldId="288"/>
            <ac:picMk id="5" creationId="{7B7F1511-7671-44DB-8777-DB83F65490EF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19:50.310" v="114"/>
          <ac:picMkLst>
            <pc:docMk/>
            <pc:sldMk cId="2605270593" sldId="288"/>
            <ac:picMk id="7" creationId="{B3F15DBD-9488-4505-977E-3CDF0E1B9136}"/>
          </ac:picMkLst>
        </pc:picChg>
      </pc:sldChg>
      <pc:sldChg chg="modSp">
        <pc:chgData name="MSFNO Association" userId="S::msfno.association@oslo.msf.org::18932748-f4cf-4ffa-b11e-c90ddddd8474" providerId="AD" clId="Web-{DA94682C-D40F-418A-B7B8-41BAE2A9E7A7}" dt="2020-04-22T14:14:53.183" v="29" actId="1076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DA94682C-D40F-418A-B7B8-41BAE2A9E7A7}" dt="2020-04-22T14:14:51.683" v="28" actId="1076"/>
          <ac:spMkLst>
            <pc:docMk/>
            <pc:sldMk cId="512613197" sldId="302"/>
            <ac:spMk id="13" creationId="{DB7D52C7-12AF-4AB5-B5F9-931D2169E4FE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4:53.183" v="29" actId="1076"/>
          <ac:spMkLst>
            <pc:docMk/>
            <pc:sldMk cId="512613197" sldId="302"/>
            <ac:spMk id="15" creationId="{3DA17EBD-4CB3-46C6-992F-53411DBF0FB0}"/>
          </ac:spMkLst>
        </pc:spChg>
      </pc:sldChg>
      <pc:sldChg chg="modSp">
        <pc:chgData name="MSFNO Association" userId="S::msfno.association@oslo.msf.org::18932748-f4cf-4ffa-b11e-c90ddddd8474" providerId="AD" clId="Web-{DA94682C-D40F-418A-B7B8-41BAE2A9E7A7}" dt="2020-04-22T14:12:38.807" v="0" actId="14100"/>
        <pc:sldMkLst>
          <pc:docMk/>
          <pc:sldMk cId="3817041991" sldId="303"/>
        </pc:sldMkLst>
        <pc:spChg chg="mod">
          <ac:chgData name="MSFNO Association" userId="S::msfno.association@oslo.msf.org::18932748-f4cf-4ffa-b11e-c90ddddd8474" providerId="AD" clId="Web-{DA94682C-D40F-418A-B7B8-41BAE2A9E7A7}" dt="2020-04-22T14:12:38.807" v="0" actId="14100"/>
          <ac:spMkLst>
            <pc:docMk/>
            <pc:sldMk cId="3817041991" sldId="303"/>
            <ac:spMk id="9" creationId="{00000000-0000-0000-0000-000000000000}"/>
          </ac:spMkLst>
        </pc:spChg>
      </pc:sldChg>
      <pc:sldChg chg="addSp delSp modSp">
        <pc:chgData name="MSFNO Association" userId="S::msfno.association@oslo.msf.org::18932748-f4cf-4ffa-b11e-c90ddddd8474" providerId="AD" clId="Web-{DA94682C-D40F-418A-B7B8-41BAE2A9E7A7}" dt="2020-04-22T14:13:10.886" v="5"/>
        <pc:sldMkLst>
          <pc:docMk/>
          <pc:sldMk cId="622336227" sldId="304"/>
        </pc:sldMkLst>
        <pc:spChg chg="mod">
          <ac:chgData name="MSFNO Association" userId="S::msfno.association@oslo.msf.org::18932748-f4cf-4ffa-b11e-c90ddddd8474" providerId="AD" clId="Web-{DA94682C-D40F-418A-B7B8-41BAE2A9E7A7}" dt="2020-04-22T14:12:53.323" v="2" actId="1076"/>
          <ac:spMkLst>
            <pc:docMk/>
            <pc:sldMk cId="622336227" sldId="304"/>
            <ac:spMk id="56" creationId="{E0A62AE8-D391-485B-A5BD-BAC583662C25}"/>
          </ac:spMkLst>
        </pc:spChg>
        <pc:picChg chg="add del mod">
          <ac:chgData name="MSFNO Association" userId="S::msfno.association@oslo.msf.org::18932748-f4cf-4ffa-b11e-c90ddddd8474" providerId="AD" clId="Web-{DA94682C-D40F-418A-B7B8-41BAE2A9E7A7}" dt="2020-04-22T14:13:10.886" v="5"/>
          <ac:picMkLst>
            <pc:docMk/>
            <pc:sldMk cId="622336227" sldId="304"/>
            <ac:picMk id="2" creationId="{D94CE98B-BA10-405A-B8D0-59E101D10BC5}"/>
          </ac:picMkLst>
        </pc:picChg>
      </pc:sldChg>
      <pc:sldChg chg="addSp modSp del">
        <pc:chgData name="MSFNO Association" userId="S::msfno.association@oslo.msf.org::18932748-f4cf-4ffa-b11e-c90ddddd8474" providerId="AD" clId="Web-{DA94682C-D40F-418A-B7B8-41BAE2A9E7A7}" dt="2020-04-22T14:15:28.402" v="31"/>
        <pc:sldMkLst>
          <pc:docMk/>
          <pc:sldMk cId="1244978760" sldId="305"/>
        </pc:sldMkLst>
        <pc:spChg chg="mo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2" creationId="{571D491F-7B4E-451C-B739-C3F7F7C41F08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7" creationId="{C475749F-F487-4EFB-ABC7-C1359590EB76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9" creationId="{F6285A5F-6712-47A0-8A11-F0DFF60D0D20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11" creationId="{FA6F8ABB-6C5D-4349-9E1B-198D1ABFA804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13" creationId="{B971ABA8-4CDB-4EEE-8C48-AA4FDB650782}"/>
          </ac:spMkLst>
        </pc:spChg>
        <pc:grpChg chg="add">
          <ac:chgData name="MSFNO Association" userId="S::msfno.association@oslo.msf.org::18932748-f4cf-4ffa-b11e-c90ddddd8474" providerId="AD" clId="Web-{DA94682C-D40F-418A-B7B8-41BAE2A9E7A7}" dt="2020-04-22T14:15:16.090" v="30"/>
          <ac:grpSpMkLst>
            <pc:docMk/>
            <pc:sldMk cId="1244978760" sldId="305"/>
            <ac:grpSpMk id="15" creationId="{DAD463E1-6621-44B4-A995-C70A4631D388}"/>
          </ac:grpSpMkLst>
        </pc:grpChg>
      </pc:sldChg>
      <pc:sldChg chg="delSp modSp add replId">
        <pc:chgData name="MSFNO Association" userId="S::msfno.association@oslo.msf.org::18932748-f4cf-4ffa-b11e-c90ddddd8474" providerId="AD" clId="Web-{DA94682C-D40F-418A-B7B8-41BAE2A9E7A7}" dt="2020-04-22T14:22:14.591" v="157" actId="14100"/>
        <pc:sldMkLst>
          <pc:docMk/>
          <pc:sldMk cId="1492173190" sldId="308"/>
        </pc:sldMkLst>
        <pc:spChg chg="mod">
          <ac:chgData name="MSFNO Association" userId="S::msfno.association@oslo.msf.org::18932748-f4cf-4ffa-b11e-c90ddddd8474" providerId="AD" clId="Web-{DA94682C-D40F-418A-B7B8-41BAE2A9E7A7}" dt="2020-04-22T14:21:42.529" v="154" actId="20577"/>
          <ac:spMkLst>
            <pc:docMk/>
            <pc:sldMk cId="1492173190" sldId="308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21:18.029" v="146" actId="1076"/>
          <ac:spMkLst>
            <pc:docMk/>
            <pc:sldMk cId="1492173190" sldId="308"/>
            <ac:spMk id="4" creationId="{71458AB6-DD88-4363-9DA3-B375E8D8C6F0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21:34.294" v="150" actId="1076"/>
          <ac:spMkLst>
            <pc:docMk/>
            <pc:sldMk cId="1492173190" sldId="308"/>
            <ac:spMk id="8" creationId="{B69936B7-045E-4574-AE95-823239B8B0F3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20:45.122" v="125" actId="1076"/>
          <ac:spMkLst>
            <pc:docMk/>
            <pc:sldMk cId="1492173190" sldId="308"/>
            <ac:spMk id="13" creationId="{F98E9BA2-036C-4481-92D3-98B8A805AAFE}"/>
          </ac:spMkLst>
        </pc:spChg>
        <pc:picChg chg="mod">
          <ac:chgData name="MSFNO Association" userId="S::msfno.association@oslo.msf.org::18932748-f4cf-4ffa-b11e-c90ddddd8474" providerId="AD" clId="Web-{DA94682C-D40F-418A-B7B8-41BAE2A9E7A7}" dt="2020-04-22T14:21:01.747" v="131" actId="1076"/>
          <ac:picMkLst>
            <pc:docMk/>
            <pc:sldMk cId="1492173190" sldId="308"/>
            <ac:picMk id="2" creationId="{A0B090A9-AC5E-4DA5-B98A-EEAD899ED82E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21:30.607" v="149" actId="1076"/>
          <ac:picMkLst>
            <pc:docMk/>
            <pc:sldMk cId="1492173190" sldId="308"/>
            <ac:picMk id="5" creationId="{7B7F1511-7671-44DB-8777-DB83F65490EF}"/>
          </ac:picMkLst>
        </pc:picChg>
        <pc:picChg chg="del">
          <ac:chgData name="MSFNO Association" userId="S::msfno.association@oslo.msf.org::18932748-f4cf-4ffa-b11e-c90ddddd8474" providerId="AD" clId="Web-{DA94682C-D40F-418A-B7B8-41BAE2A9E7A7}" dt="2020-04-22T14:20:42.357" v="124"/>
          <ac:picMkLst>
            <pc:docMk/>
            <pc:sldMk cId="1492173190" sldId="308"/>
            <ac:picMk id="6" creationId="{F1DBA944-7AC6-4628-83B5-1ECB40D52883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22:14.591" v="157" actId="14100"/>
          <ac:picMkLst>
            <pc:docMk/>
            <pc:sldMk cId="1492173190" sldId="308"/>
            <ac:picMk id="7" creationId="{B3F15DBD-9488-4505-977E-3CDF0E1B9136}"/>
          </ac:picMkLst>
        </pc:picChg>
      </pc:sldChg>
    </pc:docChg>
  </pc:docChgLst>
  <pc:docChgLst>
    <pc:chgData name="MSFNO Association" userId="S::msfno.association@oslo.msf.org::18932748-f4cf-4ffa-b11e-c90ddddd8474" providerId="AD" clId="Web-{A55DA1CC-43DD-4490-A19E-0EB984244621}"/>
    <pc:docChg chg="modSld">
      <pc:chgData name="MSFNO Association" userId="S::msfno.association@oslo.msf.org::18932748-f4cf-4ffa-b11e-c90ddddd8474" providerId="AD" clId="Web-{A55DA1CC-43DD-4490-A19E-0EB984244621}" dt="2020-04-22T14:25:25.624" v="3" actId="14100"/>
      <pc:docMkLst>
        <pc:docMk/>
      </pc:docMkLst>
      <pc:sldChg chg="modSp">
        <pc:chgData name="MSFNO Association" userId="S::msfno.association@oslo.msf.org::18932748-f4cf-4ffa-b11e-c90ddddd8474" providerId="AD" clId="Web-{A55DA1CC-43DD-4490-A19E-0EB984244621}" dt="2020-04-22T14:25:25.624" v="3" actId="14100"/>
        <pc:sldMkLst>
          <pc:docMk/>
          <pc:sldMk cId="1161154218" sldId="287"/>
        </pc:sldMkLst>
        <pc:spChg chg="mod">
          <ac:chgData name="MSFNO Association" userId="S::msfno.association@oslo.msf.org::18932748-f4cf-4ffa-b11e-c90ddddd8474" providerId="AD" clId="Web-{A55DA1CC-43DD-4490-A19E-0EB984244621}" dt="2020-04-22T14:25:11.202" v="1" actId="14100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A55DA1CC-43DD-4490-A19E-0EB984244621}" dt="2020-04-22T14:25:25.624" v="3" actId="14100"/>
          <ac:spMkLst>
            <pc:docMk/>
            <pc:sldMk cId="1161154218" sldId="287"/>
            <ac:spMk id="3" creationId="{00000000-0000-0000-0000-000000000000}"/>
          </ac:spMkLst>
        </pc:spChg>
      </pc:sldChg>
      <pc:sldChg chg="modSp">
        <pc:chgData name="MSFNO Association" userId="S::msfno.association@oslo.msf.org::18932748-f4cf-4ffa-b11e-c90ddddd8474" providerId="AD" clId="Web-{A55DA1CC-43DD-4490-A19E-0EB984244621}" dt="2020-04-22T14:25:03.390" v="0" actId="1076"/>
        <pc:sldMkLst>
          <pc:docMk/>
          <pc:sldMk cId="3817041991" sldId="303"/>
        </pc:sldMkLst>
        <pc:picChg chg="mod">
          <ac:chgData name="MSFNO Association" userId="S::msfno.association@oslo.msf.org::18932748-f4cf-4ffa-b11e-c90ddddd8474" providerId="AD" clId="Web-{A55DA1CC-43DD-4490-A19E-0EB984244621}" dt="2020-04-22T14:25:03.390" v="0" actId="1076"/>
          <ac:picMkLst>
            <pc:docMk/>
            <pc:sldMk cId="3817041991" sldId="303"/>
            <ac:picMk id="5" creationId="{98CF8C4B-03DC-4F72-875F-26A9D52FADE1}"/>
          </ac:picMkLst>
        </pc:picChg>
      </pc:sldChg>
    </pc:docChg>
  </pc:docChgLst>
  <pc:docChgLst>
    <pc:chgData name="Sylvie Leveau" userId="S::sylvie.leveau@oslo.msf.org::b2981427-b5cf-499d-8b27-ab81c8c9fd85" providerId="AD" clId="Web-{3AD0AF84-1454-4667-B85D-9576048D0D5F}"/>
    <pc:docChg chg="delSld modSld sldOrd">
      <pc:chgData name="Sylvie Leveau" userId="S::sylvie.leveau@oslo.msf.org::b2981427-b5cf-499d-8b27-ab81c8c9fd85" providerId="AD" clId="Web-{3AD0AF84-1454-4667-B85D-9576048D0D5F}" dt="2020-04-22T16:40:53.408" v="63" actId="20577"/>
      <pc:docMkLst>
        <pc:docMk/>
      </pc:docMkLst>
      <pc:sldChg chg="modSp">
        <pc:chgData name="Sylvie Leveau" userId="S::sylvie.leveau@oslo.msf.org::b2981427-b5cf-499d-8b27-ab81c8c9fd85" providerId="AD" clId="Web-{3AD0AF84-1454-4667-B85D-9576048D0D5F}" dt="2020-04-22T16:32:39.847" v="2" actId="1076"/>
        <pc:sldMkLst>
          <pc:docMk/>
          <pc:sldMk cId="2348512027" sldId="259"/>
        </pc:sldMkLst>
        <pc:spChg chg="mod">
          <ac:chgData name="Sylvie Leveau" userId="S::sylvie.leveau@oslo.msf.org::b2981427-b5cf-499d-8b27-ab81c8c9fd85" providerId="AD" clId="Web-{3AD0AF84-1454-4667-B85D-9576048D0D5F}" dt="2020-04-22T16:32:39.847" v="2" actId="1076"/>
          <ac:spMkLst>
            <pc:docMk/>
            <pc:sldMk cId="2348512027" sldId="259"/>
            <ac:spMk id="16" creationId="{00000000-0000-0000-0000-000000000000}"/>
          </ac:spMkLst>
        </pc:spChg>
      </pc:sldChg>
      <pc:sldChg chg="modSp">
        <pc:chgData name="Sylvie Leveau" userId="S::sylvie.leveau@oslo.msf.org::b2981427-b5cf-499d-8b27-ab81c8c9fd85" providerId="AD" clId="Web-{3AD0AF84-1454-4667-B85D-9576048D0D5F}" dt="2020-04-22T16:34:09.175" v="11" actId="20577"/>
        <pc:sldMkLst>
          <pc:docMk/>
          <pc:sldMk cId="1388503285" sldId="296"/>
        </pc:sldMkLst>
        <pc:spChg chg="mod">
          <ac:chgData name="Sylvie Leveau" userId="S::sylvie.leveau@oslo.msf.org::b2981427-b5cf-499d-8b27-ab81c8c9fd85" providerId="AD" clId="Web-{3AD0AF84-1454-4667-B85D-9576048D0D5F}" dt="2020-04-22T16:34:09.175" v="11" actId="20577"/>
          <ac:spMkLst>
            <pc:docMk/>
            <pc:sldMk cId="1388503285" sldId="296"/>
            <ac:spMk id="3" creationId="{A9E48D9F-857A-4B2D-BA99-DD58F35F2D7F}"/>
          </ac:spMkLst>
        </pc:spChg>
      </pc:sldChg>
      <pc:sldChg chg="modSp">
        <pc:chgData name="Sylvie Leveau" userId="S::sylvie.leveau@oslo.msf.org::b2981427-b5cf-499d-8b27-ab81c8c9fd85" providerId="AD" clId="Web-{3AD0AF84-1454-4667-B85D-9576048D0D5F}" dt="2020-04-22T16:35:01.050" v="14" actId="14100"/>
        <pc:sldMkLst>
          <pc:docMk/>
          <pc:sldMk cId="1095634066" sldId="297"/>
        </pc:sldMkLst>
        <pc:cxnChg chg="mod">
          <ac:chgData name="Sylvie Leveau" userId="S::sylvie.leveau@oslo.msf.org::b2981427-b5cf-499d-8b27-ab81c8c9fd85" providerId="AD" clId="Web-{3AD0AF84-1454-4667-B85D-9576048D0D5F}" dt="2020-04-22T16:34:40.050" v="13" actId="14100"/>
          <ac:cxnSpMkLst>
            <pc:docMk/>
            <pc:sldMk cId="1095634066" sldId="297"/>
            <ac:cxnSpMk id="10" creationId="{B0B41330-5B23-440A-97DF-779B818EC51B}"/>
          </ac:cxnSpMkLst>
        </pc:cxnChg>
        <pc:cxnChg chg="mod">
          <ac:chgData name="Sylvie Leveau" userId="S::sylvie.leveau@oslo.msf.org::b2981427-b5cf-499d-8b27-ab81c8c9fd85" providerId="AD" clId="Web-{3AD0AF84-1454-4667-B85D-9576048D0D5F}" dt="2020-04-22T16:35:01.050" v="14" actId="14100"/>
          <ac:cxnSpMkLst>
            <pc:docMk/>
            <pc:sldMk cId="1095634066" sldId="297"/>
            <ac:cxnSpMk id="14" creationId="{47435DD4-6966-4D9A-A750-64255061F22C}"/>
          </ac:cxnSpMkLst>
        </pc:cxnChg>
      </pc:sldChg>
      <pc:sldChg chg="addSp delSp modSp">
        <pc:chgData name="Sylvie Leveau" userId="S::sylvie.leveau@oslo.msf.org::b2981427-b5cf-499d-8b27-ab81c8c9fd85" providerId="AD" clId="Web-{3AD0AF84-1454-4667-B85D-9576048D0D5F}" dt="2020-04-22T16:40:07.674" v="53" actId="14100"/>
        <pc:sldMkLst>
          <pc:docMk/>
          <pc:sldMk cId="3670043298" sldId="298"/>
        </pc:sldMkLst>
        <pc:spChg chg="mod">
          <ac:chgData name="Sylvie Leveau" userId="S::sylvie.leveau@oslo.msf.org::b2981427-b5cf-499d-8b27-ab81c8c9fd85" providerId="AD" clId="Web-{3AD0AF84-1454-4667-B85D-9576048D0D5F}" dt="2020-04-22T16:37:34.846" v="32" actId="1076"/>
          <ac:spMkLst>
            <pc:docMk/>
            <pc:sldMk cId="3670043298" sldId="298"/>
            <ac:spMk id="2" creationId="{3CA7F54E-E912-47C8-8A76-D0070B8FC45A}"/>
          </ac:spMkLst>
        </pc:spChg>
        <pc:spChg chg="mod">
          <ac:chgData name="Sylvie Leveau" userId="S::sylvie.leveau@oslo.msf.org::b2981427-b5cf-499d-8b27-ab81c8c9fd85" providerId="AD" clId="Web-{3AD0AF84-1454-4667-B85D-9576048D0D5F}" dt="2020-04-22T16:39:25.924" v="47" actId="20577"/>
          <ac:spMkLst>
            <pc:docMk/>
            <pc:sldMk cId="3670043298" sldId="298"/>
            <ac:spMk id="4" creationId="{655F3057-93B0-4AFA-96D9-2592A44F3675}"/>
          </ac:spMkLst>
        </pc:spChg>
        <pc:spChg chg="add mod">
          <ac:chgData name="Sylvie Leveau" userId="S::sylvie.leveau@oslo.msf.org::b2981427-b5cf-499d-8b27-ab81c8c9fd85" providerId="AD" clId="Web-{3AD0AF84-1454-4667-B85D-9576048D0D5F}" dt="2020-04-22T16:39:17.284" v="45"/>
          <ac:spMkLst>
            <pc:docMk/>
            <pc:sldMk cId="3670043298" sldId="298"/>
            <ac:spMk id="13" creationId="{EFADAE8A-944F-46A9-A8FE-D5BEBEEA5A9D}"/>
          </ac:spMkLst>
        </pc:spChg>
        <pc:picChg chg="mod">
          <ac:chgData name="Sylvie Leveau" userId="S::sylvie.leveau@oslo.msf.org::b2981427-b5cf-499d-8b27-ab81c8c9fd85" providerId="AD" clId="Web-{3AD0AF84-1454-4667-B85D-9576048D0D5F}" dt="2020-04-22T16:37:50.377" v="35" actId="1076"/>
          <ac:picMkLst>
            <pc:docMk/>
            <pc:sldMk cId="3670043298" sldId="298"/>
            <ac:picMk id="3" creationId="{1228EDDE-C433-4634-B22C-0DD114007A02}"/>
          </ac:picMkLst>
        </pc:picChg>
        <pc:picChg chg="add mod">
          <ac:chgData name="Sylvie Leveau" userId="S::sylvie.leveau@oslo.msf.org::b2981427-b5cf-499d-8b27-ab81c8c9fd85" providerId="AD" clId="Web-{3AD0AF84-1454-4667-B85D-9576048D0D5F}" dt="2020-04-22T16:37:26.409" v="29" actId="1076"/>
          <ac:picMkLst>
            <pc:docMk/>
            <pc:sldMk cId="3670043298" sldId="298"/>
            <ac:picMk id="5" creationId="{D84DB700-B102-464D-9F8D-AEA9FBF1F469}"/>
          </ac:picMkLst>
        </pc:picChg>
        <pc:picChg chg="mod">
          <ac:chgData name="Sylvie Leveau" userId="S::sylvie.leveau@oslo.msf.org::b2981427-b5cf-499d-8b27-ab81c8c9fd85" providerId="AD" clId="Web-{3AD0AF84-1454-4667-B85D-9576048D0D5F}" dt="2020-04-22T16:37:43.346" v="34" actId="1076"/>
          <ac:picMkLst>
            <pc:docMk/>
            <pc:sldMk cId="3670043298" sldId="298"/>
            <ac:picMk id="6" creationId="{3174AA0F-E0E2-45E6-ADD5-C9D86ABB7B9E}"/>
          </ac:picMkLst>
        </pc:picChg>
        <pc:picChg chg="add mod">
          <ac:chgData name="Sylvie Leveau" userId="S::sylvie.leveau@oslo.msf.org::b2981427-b5cf-499d-8b27-ab81c8c9fd85" providerId="AD" clId="Web-{3AD0AF84-1454-4667-B85D-9576048D0D5F}" dt="2020-04-22T16:37:26.424" v="30" actId="1076"/>
          <ac:picMkLst>
            <pc:docMk/>
            <pc:sldMk cId="3670043298" sldId="298"/>
            <ac:picMk id="7" creationId="{0F71BC56-64DB-45C1-A7A3-3D1EC6A0DD1E}"/>
          </ac:picMkLst>
        </pc:picChg>
        <pc:picChg chg="del">
          <ac:chgData name="Sylvie Leveau" userId="S::sylvie.leveau@oslo.msf.org::b2981427-b5cf-499d-8b27-ab81c8c9fd85" providerId="AD" clId="Web-{3AD0AF84-1454-4667-B85D-9576048D0D5F}" dt="2020-04-22T16:36:10.190" v="16"/>
          <ac:picMkLst>
            <pc:docMk/>
            <pc:sldMk cId="3670043298" sldId="298"/>
            <ac:picMk id="8" creationId="{E77349B5-9FDA-44C9-8516-C4C44C5FF5ED}"/>
          </ac:picMkLst>
        </pc:picChg>
        <pc:cxnChg chg="mod">
          <ac:chgData name="Sylvie Leveau" userId="S::sylvie.leveau@oslo.msf.org::b2981427-b5cf-499d-8b27-ab81c8c9fd85" providerId="AD" clId="Web-{3AD0AF84-1454-4667-B85D-9576048D0D5F}" dt="2020-04-22T16:39:38.268" v="49" actId="14100"/>
          <ac:cxnSpMkLst>
            <pc:docMk/>
            <pc:sldMk cId="3670043298" sldId="298"/>
            <ac:cxnSpMk id="11" creationId="{7451025E-19EF-4D48-A390-8B154E0658B7}"/>
          </ac:cxnSpMkLst>
        </pc:cxnChg>
        <pc:cxnChg chg="add mod">
          <ac:chgData name="Sylvie Leveau" userId="S::sylvie.leveau@oslo.msf.org::b2981427-b5cf-499d-8b27-ab81c8c9fd85" providerId="AD" clId="Web-{3AD0AF84-1454-4667-B85D-9576048D0D5F}" dt="2020-04-22T16:40:07.674" v="53" actId="14100"/>
          <ac:cxnSpMkLst>
            <pc:docMk/>
            <pc:sldMk cId="3670043298" sldId="298"/>
            <ac:cxnSpMk id="14" creationId="{CC487423-AE37-4D2D-AAB5-7076B8842BCD}"/>
          </ac:cxnSpMkLst>
        </pc:cxnChg>
      </pc:sldChg>
      <pc:sldChg chg="del ord">
        <pc:chgData name="Sylvie Leveau" userId="S::sylvie.leveau@oslo.msf.org::b2981427-b5cf-499d-8b27-ab81c8c9fd85" providerId="AD" clId="Web-{3AD0AF84-1454-4667-B85D-9576048D0D5F}" dt="2020-04-22T16:40:11.752" v="54"/>
        <pc:sldMkLst>
          <pc:docMk/>
          <pc:sldMk cId="907523052" sldId="299"/>
        </pc:sldMkLst>
      </pc:sldChg>
      <pc:sldChg chg="delSp modSp">
        <pc:chgData name="Sylvie Leveau" userId="S::sylvie.leveau@oslo.msf.org::b2981427-b5cf-499d-8b27-ab81c8c9fd85" providerId="AD" clId="Web-{3AD0AF84-1454-4667-B85D-9576048D0D5F}" dt="2020-04-22T16:40:52.393" v="61" actId="20577"/>
        <pc:sldMkLst>
          <pc:docMk/>
          <pc:sldMk cId="512613197" sldId="302"/>
        </pc:sldMkLst>
        <pc:spChg chg="mod">
          <ac:chgData name="Sylvie Leveau" userId="S::sylvie.leveau@oslo.msf.org::b2981427-b5cf-499d-8b27-ab81c8c9fd85" providerId="AD" clId="Web-{3AD0AF84-1454-4667-B85D-9576048D0D5F}" dt="2020-04-22T16:40:52.393" v="61" actId="20577"/>
          <ac:spMkLst>
            <pc:docMk/>
            <pc:sldMk cId="512613197" sldId="302"/>
            <ac:spMk id="5" creationId="{6CD2BBD2-8D1B-49D3-A432-694C84C5B7ED}"/>
          </ac:spMkLst>
        </pc:spChg>
        <pc:spChg chg="del mod">
          <ac:chgData name="Sylvie Leveau" userId="S::sylvie.leveau@oslo.msf.org::b2981427-b5cf-499d-8b27-ab81c8c9fd85" providerId="AD" clId="Web-{3AD0AF84-1454-4667-B85D-9576048D0D5F}" dt="2020-04-22T16:40:49.455" v="60"/>
          <ac:spMkLst>
            <pc:docMk/>
            <pc:sldMk cId="512613197" sldId="302"/>
            <ac:spMk id="7" creationId="{44E0C857-D71C-4A0E-843A-2A56DDCF1E46}"/>
          </ac:spMkLst>
        </pc:spChg>
        <pc:cxnChg chg="del">
          <ac:chgData name="Sylvie Leveau" userId="S::sylvie.leveau@oslo.msf.org::b2981427-b5cf-499d-8b27-ab81c8c9fd85" providerId="AD" clId="Web-{3AD0AF84-1454-4667-B85D-9576048D0D5F}" dt="2020-04-22T16:40:46.471" v="59"/>
          <ac:cxnSpMkLst>
            <pc:docMk/>
            <pc:sldMk cId="512613197" sldId="302"/>
            <ac:cxnSpMk id="16" creationId="{AB846145-A3A9-418E-8E1E-0E56188276C5}"/>
          </ac:cxnSpMkLst>
        </pc:cxnChg>
      </pc:sldChg>
      <pc:sldChg chg="del">
        <pc:chgData name="Sylvie Leveau" userId="S::sylvie.leveau@oslo.msf.org::b2981427-b5cf-499d-8b27-ab81c8c9fd85" providerId="AD" clId="Web-{3AD0AF84-1454-4667-B85D-9576048D0D5F}" dt="2020-04-22T16:40:33.783" v="55"/>
        <pc:sldMkLst>
          <pc:docMk/>
          <pc:sldMk cId="2010055830" sldId="306"/>
        </pc:sldMkLst>
      </pc:sldChg>
    </pc:docChg>
  </pc:docChgLst>
  <pc:docChgLst>
    <pc:chgData name="MSFNO Association" userId="S::msfno.association@oslo.msf.org::18932748-f4cf-4ffa-b11e-c90ddddd8474" providerId="AD" clId="Web-{3C07EB85-E4CE-49C1-B8D9-41CEF1C1B5B0}"/>
    <pc:docChg chg="modSld">
      <pc:chgData name="MSFNO Association" userId="S::msfno.association@oslo.msf.org::18932748-f4cf-4ffa-b11e-c90ddddd8474" providerId="AD" clId="Web-{3C07EB85-E4CE-49C1-B8D9-41CEF1C1B5B0}" dt="2020-04-22T13:58:21.663" v="17" actId="1076"/>
      <pc:docMkLst>
        <pc:docMk/>
      </pc:docMkLst>
      <pc:sldChg chg="modSp">
        <pc:chgData name="MSFNO Association" userId="S::msfno.association@oslo.msf.org::18932748-f4cf-4ffa-b11e-c90ddddd8474" providerId="AD" clId="Web-{3C07EB85-E4CE-49C1-B8D9-41CEF1C1B5B0}" dt="2020-04-22T13:58:21.663" v="17" actId="1076"/>
        <pc:sldMkLst>
          <pc:docMk/>
          <pc:sldMk cId="3817041991" sldId="303"/>
        </pc:sldMkLst>
        <pc:spChg chg="mod">
          <ac:chgData name="MSFNO Association" userId="S::msfno.association@oslo.msf.org::18932748-f4cf-4ffa-b11e-c90ddddd8474" providerId="AD" clId="Web-{3C07EB85-E4CE-49C1-B8D9-41CEF1C1B5B0}" dt="2020-04-22T13:57:50.254" v="9" actId="14100"/>
          <ac:spMkLst>
            <pc:docMk/>
            <pc:sldMk cId="3817041991" sldId="303"/>
            <ac:spMk id="7" creationId="{EB5C1E07-D91C-4040-B1F4-EFF1F93C6B88}"/>
          </ac:spMkLst>
        </pc:spChg>
        <pc:picChg chg="mod modCrop">
          <ac:chgData name="MSFNO Association" userId="S::msfno.association@oslo.msf.org::18932748-f4cf-4ffa-b11e-c90ddddd8474" providerId="AD" clId="Web-{3C07EB85-E4CE-49C1-B8D9-41CEF1C1B5B0}" dt="2020-04-22T13:58:21.663" v="17" actId="1076"/>
          <ac:picMkLst>
            <pc:docMk/>
            <pc:sldMk cId="3817041991" sldId="303"/>
            <ac:picMk id="5" creationId="{98CF8C4B-03DC-4F72-875F-26A9D52FADE1}"/>
          </ac:picMkLst>
        </pc:picChg>
      </pc:sldChg>
      <pc:sldChg chg="modSp">
        <pc:chgData name="MSFNO Association" userId="S::msfno.association@oslo.msf.org::18932748-f4cf-4ffa-b11e-c90ddddd8474" providerId="AD" clId="Web-{3C07EB85-E4CE-49C1-B8D9-41CEF1C1B5B0}" dt="2020-04-22T13:56:54.984" v="0" actId="1076"/>
        <pc:sldMkLst>
          <pc:docMk/>
          <pc:sldMk cId="622336227" sldId="304"/>
        </pc:sldMkLst>
        <pc:picChg chg="mod">
          <ac:chgData name="MSFNO Association" userId="S::msfno.association@oslo.msf.org::18932748-f4cf-4ffa-b11e-c90ddddd8474" providerId="AD" clId="Web-{3C07EB85-E4CE-49C1-B8D9-41CEF1C1B5B0}" dt="2020-04-22T13:56:54.984" v="0" actId="1076"/>
          <ac:picMkLst>
            <pc:docMk/>
            <pc:sldMk cId="622336227" sldId="304"/>
            <ac:picMk id="35" creationId="{9A1CCA56-E3ED-43E8-AE0C-31E04AC3578B}"/>
          </ac:picMkLst>
        </pc:picChg>
      </pc:sldChg>
    </pc:docChg>
  </pc:docChgLst>
  <pc:docChgLst>
    <pc:chgData name="Sylvie Leveau" userId="b2981427-b5cf-499d-8b27-ab81c8c9fd85" providerId="ADAL" clId="{3858B963-8181-4F36-B861-F00C7D392536}"/>
    <pc:docChg chg="modSld">
      <pc:chgData name="Sylvie Leveau" userId="b2981427-b5cf-499d-8b27-ab81c8c9fd85" providerId="ADAL" clId="{3858B963-8181-4F36-B861-F00C7D392536}" dt="2020-04-23T11:39:57.637" v="68" actId="164"/>
      <pc:docMkLst>
        <pc:docMk/>
      </pc:docMkLst>
      <pc:sldChg chg="addSp modSp mod">
        <pc:chgData name="Sylvie Leveau" userId="b2981427-b5cf-499d-8b27-ab81c8c9fd85" providerId="ADAL" clId="{3858B963-8181-4F36-B861-F00C7D392536}" dt="2020-04-22T16:57:31.929" v="33" actId="1037"/>
        <pc:sldMkLst>
          <pc:docMk/>
          <pc:sldMk cId="2348512027" sldId="259"/>
        </pc:sldMkLst>
        <pc:picChg chg="add mod">
          <ac:chgData name="Sylvie Leveau" userId="b2981427-b5cf-499d-8b27-ab81c8c9fd85" providerId="ADAL" clId="{3858B963-8181-4F36-B861-F00C7D392536}" dt="2020-04-22T16:57:31.929" v="33" actId="1037"/>
          <ac:picMkLst>
            <pc:docMk/>
            <pc:sldMk cId="2348512027" sldId="259"/>
            <ac:picMk id="19" creationId="{82E0F7C1-2039-4C66-AFFC-84FB66EE61CA}"/>
          </ac:picMkLst>
        </pc:picChg>
      </pc:sldChg>
      <pc:sldChg chg="addSp modSp mod">
        <pc:chgData name="Sylvie Leveau" userId="b2981427-b5cf-499d-8b27-ab81c8c9fd85" providerId="ADAL" clId="{3858B963-8181-4F36-B861-F00C7D392536}" dt="2020-04-23T11:39:57.637" v="68" actId="164"/>
        <pc:sldMkLst>
          <pc:docMk/>
          <pc:sldMk cId="1161154218" sldId="287"/>
        </pc:sldMkLst>
        <pc:grpChg chg="add mod">
          <ac:chgData name="Sylvie Leveau" userId="b2981427-b5cf-499d-8b27-ab81c8c9fd85" providerId="ADAL" clId="{3858B963-8181-4F36-B861-F00C7D392536}" dt="2020-04-23T11:39:57.637" v="68" actId="164"/>
          <ac:grpSpMkLst>
            <pc:docMk/>
            <pc:sldMk cId="1161154218" sldId="287"/>
            <ac:grpSpMk id="7" creationId="{D781410B-0F01-487C-B54B-2929122A381B}"/>
          </ac:grpSpMkLst>
        </pc:grpChg>
        <pc:picChg chg="mod">
          <ac:chgData name="Sylvie Leveau" userId="b2981427-b5cf-499d-8b27-ab81c8c9fd85" providerId="ADAL" clId="{3858B963-8181-4F36-B861-F00C7D392536}" dt="2020-04-23T11:39:57.637" v="68" actId="164"/>
          <ac:picMkLst>
            <pc:docMk/>
            <pc:sldMk cId="1161154218" sldId="287"/>
            <ac:picMk id="5" creationId="{1E463B2C-C5AD-41BF-81ED-07630023C3B8}"/>
          </ac:picMkLst>
        </pc:picChg>
        <pc:picChg chg="mod">
          <ac:chgData name="Sylvie Leveau" userId="b2981427-b5cf-499d-8b27-ab81c8c9fd85" providerId="ADAL" clId="{3858B963-8181-4F36-B861-F00C7D392536}" dt="2020-04-23T11:39:57.637" v="68" actId="164"/>
          <ac:picMkLst>
            <pc:docMk/>
            <pc:sldMk cId="1161154218" sldId="287"/>
            <ac:picMk id="8" creationId="{00000000-0000-0000-0000-000000000000}"/>
          </ac:picMkLst>
        </pc:picChg>
        <pc:picChg chg="add mod">
          <ac:chgData name="Sylvie Leveau" userId="b2981427-b5cf-499d-8b27-ab81c8c9fd85" providerId="ADAL" clId="{3858B963-8181-4F36-B861-F00C7D392536}" dt="2020-04-23T11:39:57.637" v="68" actId="164"/>
          <ac:picMkLst>
            <pc:docMk/>
            <pc:sldMk cId="1161154218" sldId="287"/>
            <ac:picMk id="9" creationId="{E98E0769-0B4E-430B-B46D-E18759ADF92F}"/>
          </ac:picMkLst>
        </pc:picChg>
      </pc:sldChg>
      <pc:sldChg chg="addSp modSp mod">
        <pc:chgData name="Sylvie Leveau" userId="b2981427-b5cf-499d-8b27-ab81c8c9fd85" providerId="ADAL" clId="{3858B963-8181-4F36-B861-F00C7D392536}" dt="2020-04-22T17:00:24.740" v="67" actId="20577"/>
        <pc:sldMkLst>
          <pc:docMk/>
          <pc:sldMk cId="512613197" sldId="302"/>
        </pc:sldMkLst>
        <pc:spChg chg="mod">
          <ac:chgData name="Sylvie Leveau" userId="b2981427-b5cf-499d-8b27-ab81c8c9fd85" providerId="ADAL" clId="{3858B963-8181-4F36-B861-F00C7D392536}" dt="2020-04-22T17:00:24.740" v="67" actId="20577"/>
          <ac:spMkLst>
            <pc:docMk/>
            <pc:sldMk cId="512613197" sldId="302"/>
            <ac:spMk id="5" creationId="{6CD2BBD2-8D1B-49D3-A432-694C84C5B7ED}"/>
          </ac:spMkLst>
        </pc:spChg>
        <pc:picChg chg="add mod">
          <ac:chgData name="Sylvie Leveau" userId="b2981427-b5cf-499d-8b27-ab81c8c9fd85" providerId="ADAL" clId="{3858B963-8181-4F36-B861-F00C7D392536}" dt="2020-04-22T16:56:33.653" v="20" actId="1076"/>
          <ac:picMkLst>
            <pc:docMk/>
            <pc:sldMk cId="512613197" sldId="302"/>
            <ac:picMk id="9" creationId="{5198B1F2-0423-4B16-9300-07C3A499D622}"/>
          </ac:picMkLst>
        </pc:picChg>
      </pc:sldChg>
      <pc:sldChg chg="addSp modSp mod">
        <pc:chgData name="Sylvie Leveau" userId="b2981427-b5cf-499d-8b27-ab81c8c9fd85" providerId="ADAL" clId="{3858B963-8181-4F36-B861-F00C7D392536}" dt="2020-04-22T16:56:51.118" v="22" actId="1076"/>
        <pc:sldMkLst>
          <pc:docMk/>
          <pc:sldMk cId="3817041991" sldId="303"/>
        </pc:sldMkLst>
        <pc:picChg chg="add mod">
          <ac:chgData name="Sylvie Leveau" userId="b2981427-b5cf-499d-8b27-ab81c8c9fd85" providerId="ADAL" clId="{3858B963-8181-4F36-B861-F00C7D392536}" dt="2020-04-22T16:54:45.903" v="18" actId="1036"/>
          <ac:picMkLst>
            <pc:docMk/>
            <pc:sldMk cId="3817041991" sldId="303"/>
            <ac:picMk id="2" creationId="{B99D97B2-CA2F-4275-AC94-3974A773B82B}"/>
          </ac:picMkLst>
        </pc:picChg>
        <pc:picChg chg="add mod">
          <ac:chgData name="Sylvie Leveau" userId="b2981427-b5cf-499d-8b27-ab81c8c9fd85" providerId="ADAL" clId="{3858B963-8181-4F36-B861-F00C7D392536}" dt="2020-04-22T16:54:39.960" v="13" actId="1035"/>
          <ac:picMkLst>
            <pc:docMk/>
            <pc:sldMk cId="3817041991" sldId="303"/>
            <ac:picMk id="10" creationId="{618AA904-7011-4116-B589-29D941260770}"/>
          </ac:picMkLst>
        </pc:picChg>
        <pc:picChg chg="add mod">
          <ac:chgData name="Sylvie Leveau" userId="b2981427-b5cf-499d-8b27-ab81c8c9fd85" providerId="ADAL" clId="{3858B963-8181-4F36-B861-F00C7D392536}" dt="2020-04-22T16:56:51.118" v="22" actId="1076"/>
          <ac:picMkLst>
            <pc:docMk/>
            <pc:sldMk cId="3817041991" sldId="303"/>
            <ac:picMk id="11" creationId="{97A2ACC6-B022-4FF0-B7B6-76BB7672CAD5}"/>
          </ac:picMkLst>
        </pc:picChg>
      </pc:sldChg>
      <pc:sldChg chg="addSp">
        <pc:chgData name="Sylvie Leveau" userId="b2981427-b5cf-499d-8b27-ab81c8c9fd85" providerId="ADAL" clId="{3858B963-8181-4F36-B861-F00C7D392536}" dt="2020-04-22T16:57:05.459" v="23"/>
        <pc:sldMkLst>
          <pc:docMk/>
          <pc:sldMk cId="1060465139" sldId="309"/>
        </pc:sldMkLst>
        <pc:picChg chg="add">
          <ac:chgData name="Sylvie Leveau" userId="b2981427-b5cf-499d-8b27-ab81c8c9fd85" providerId="ADAL" clId="{3858B963-8181-4F36-B861-F00C7D392536}" dt="2020-04-22T16:57:05.459" v="23"/>
          <ac:picMkLst>
            <pc:docMk/>
            <pc:sldMk cId="1060465139" sldId="309"/>
            <ac:picMk id="8" creationId="{87A50423-B24F-47F5-B2A8-E62582134B85}"/>
          </ac:picMkLst>
        </pc:picChg>
      </pc:sldChg>
    </pc:docChg>
  </pc:docChgLst>
  <pc:docChgLst>
    <pc:chgData name="MSFNO Association" userId="S::msfno.association@oslo.msf.org::18932748-f4cf-4ffa-b11e-c90ddddd8474" providerId="AD" clId="Web-{52B699B7-386A-48F2-A829-9DF8A236A953}"/>
    <pc:docChg chg="modSld">
      <pc:chgData name="MSFNO Association" userId="S::msfno.association@oslo.msf.org::18932748-f4cf-4ffa-b11e-c90ddddd8474" providerId="AD" clId="Web-{52B699B7-386A-48F2-A829-9DF8A236A953}" dt="2020-04-22T14:05:26.482" v="3" actId="14100"/>
      <pc:docMkLst>
        <pc:docMk/>
      </pc:docMkLst>
      <pc:sldChg chg="addSp modSp">
        <pc:chgData name="MSFNO Association" userId="S::msfno.association@oslo.msf.org::18932748-f4cf-4ffa-b11e-c90ddddd8474" providerId="AD" clId="Web-{52B699B7-386A-48F2-A829-9DF8A236A953}" dt="2020-04-22T14:05:26.482" v="3" actId="14100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52B699B7-386A-48F2-A829-9DF8A236A953}" dt="2020-04-22T14:05:23.482" v="2" actId="1076"/>
          <ac:spMkLst>
            <pc:docMk/>
            <pc:sldMk cId="512613197" sldId="302"/>
            <ac:spMk id="13" creationId="{DB7D52C7-12AF-4AB5-B5F9-931D2169E4FE}"/>
          </ac:spMkLst>
        </pc:spChg>
        <pc:picChg chg="add mod">
          <ac:chgData name="MSFNO Association" userId="S::msfno.association@oslo.msf.org::18932748-f4cf-4ffa-b11e-c90ddddd8474" providerId="AD" clId="Web-{52B699B7-386A-48F2-A829-9DF8A236A953}" dt="2020-04-22T14:05:26.482" v="3" actId="14100"/>
          <ac:picMkLst>
            <pc:docMk/>
            <pc:sldMk cId="512613197" sldId="302"/>
            <ac:picMk id="2" creationId="{DD5CF0A9-14CB-4841-8132-070ECB84CB5F}"/>
          </ac:picMkLst>
        </pc:picChg>
      </pc:sldChg>
    </pc:docChg>
  </pc:docChgLst>
  <pc:docChgLst>
    <pc:chgData name="Carole Nunez" userId="S::carole.nunez@luxembourg.msf.org::e5f0d24f-1717-40d2-bd03-d8c15fb09fc1" providerId="AD" clId="Web-{498664C4-D6D3-4CA1-9D26-B4F5CB884B89}"/>
    <pc:docChg chg="modSld">
      <pc:chgData name="Carole Nunez" userId="S::carole.nunez@luxembourg.msf.org::e5f0d24f-1717-40d2-bd03-d8c15fb09fc1" providerId="AD" clId="Web-{498664C4-D6D3-4CA1-9D26-B4F5CB884B89}" dt="2022-03-11T15:39:12.299" v="1" actId="1076"/>
      <pc:docMkLst>
        <pc:docMk/>
      </pc:docMkLst>
      <pc:sldChg chg="modSp">
        <pc:chgData name="Carole Nunez" userId="S::carole.nunez@luxembourg.msf.org::e5f0d24f-1717-40d2-bd03-d8c15fb09fc1" providerId="AD" clId="Web-{498664C4-D6D3-4CA1-9D26-B4F5CB884B89}" dt="2022-03-11T15:39:12.299" v="1" actId="1076"/>
        <pc:sldMkLst>
          <pc:docMk/>
          <pc:sldMk cId="622336227" sldId="304"/>
        </pc:sldMkLst>
        <pc:grpChg chg="mod">
          <ac:chgData name="Carole Nunez" userId="S::carole.nunez@luxembourg.msf.org::e5f0d24f-1717-40d2-bd03-d8c15fb09fc1" providerId="AD" clId="Web-{498664C4-D6D3-4CA1-9D26-B4F5CB884B89}" dt="2022-03-11T15:39:12.299" v="1" actId="1076"/>
          <ac:grpSpMkLst>
            <pc:docMk/>
            <pc:sldMk cId="622336227" sldId="304"/>
            <ac:grpSpMk id="3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2CD9D-D19F-49CB-A003-55A20619CA8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fr-FR"/>
              <a:t>マスター テキストの書式設定</a:t>
            </a:r>
          </a:p>
          <a:p>
            <a:pPr lvl="1"/>
            <a:r>
              <a:rPr lang="ja-JP" altLang="fr-FR"/>
              <a:t>第 </a:t>
            </a:r>
            <a:r>
              <a:rPr lang="fr-FR" altLang="ja-JP"/>
              <a:t>2 </a:t>
            </a:r>
            <a:r>
              <a:rPr lang="ja-JP" altLang="fr-FR"/>
              <a:t>レベル</a:t>
            </a:r>
          </a:p>
          <a:p>
            <a:pPr lvl="2"/>
            <a:r>
              <a:rPr lang="ja-JP" altLang="fr-FR"/>
              <a:t>第 </a:t>
            </a:r>
            <a:r>
              <a:rPr lang="fr-FR" altLang="ja-JP"/>
              <a:t>3 </a:t>
            </a:r>
            <a:r>
              <a:rPr lang="ja-JP" altLang="fr-FR"/>
              <a:t>レベル</a:t>
            </a:r>
          </a:p>
          <a:p>
            <a:pPr lvl="3"/>
            <a:r>
              <a:rPr lang="ja-JP" altLang="fr-FR"/>
              <a:t>第 </a:t>
            </a:r>
            <a:r>
              <a:rPr lang="fr-FR" altLang="ja-JP"/>
              <a:t>4 </a:t>
            </a:r>
            <a:r>
              <a:rPr lang="ja-JP" altLang="fr-FR"/>
              <a:t>レベル</a:t>
            </a:r>
          </a:p>
          <a:p>
            <a:pPr lvl="4"/>
            <a:r>
              <a:rPr lang="ja-JP" altLang="fr-FR"/>
              <a:t>第 </a:t>
            </a:r>
            <a:r>
              <a:rPr lang="fr-FR" altLang="ja-JP"/>
              <a:t>5 </a:t>
            </a:r>
            <a:r>
              <a:rPr lang="ja-JP" altLang="fr-FR"/>
              <a:t>レベル</a:t>
            </a:r>
            <a:endParaRPr lang="fr-FR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24C1F-B5A2-48F8-AA9B-FAC114D979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66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2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1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1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2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0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8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6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6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6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oting.msf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SF.voting@geneva.msf.org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voting.msf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E5D08D9B-959F-4468-8F41-A4CA42293706}"/>
              </a:ext>
            </a:extLst>
          </p:cNvPr>
          <p:cNvSpPr/>
          <p:nvPr/>
        </p:nvSpPr>
        <p:spPr>
          <a:xfrm>
            <a:off x="6558115" y="-2932661"/>
            <a:ext cx="7251667" cy="6982036"/>
          </a:xfrm>
          <a:prstGeom prst="ellipse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D2BBD2-8D1B-49D3-A432-694C84C5B7ED}"/>
              </a:ext>
            </a:extLst>
          </p:cNvPr>
          <p:cNvSpPr txBox="1">
            <a:spLocks/>
          </p:cNvSpPr>
          <p:nvPr/>
        </p:nvSpPr>
        <p:spPr>
          <a:xfrm>
            <a:off x="225083" y="4583962"/>
            <a:ext cx="6270020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9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MSF eVoting System</a:t>
            </a:r>
            <a:br>
              <a:rPr lang="fr-CH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fr-CH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29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Tutoriel pour les utilisateurs du système de vote en ligne</a:t>
            </a:r>
            <a:br>
              <a:rPr lang="fr-CH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fr-CH" sz="29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7D52C7-12AF-4AB5-B5F9-931D2169E4FE}"/>
              </a:ext>
            </a:extLst>
          </p:cNvPr>
          <p:cNvSpPr/>
          <p:nvPr/>
        </p:nvSpPr>
        <p:spPr>
          <a:xfrm>
            <a:off x="3962847" y="2111037"/>
            <a:ext cx="1448744" cy="137840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AEABAB"/>
              </a:solidFill>
              <a:highlight>
                <a:srgbClr val="FFFF00"/>
              </a:highlight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DA17EBD-4CB3-46C6-992F-53411DBF0FB0}"/>
              </a:ext>
            </a:extLst>
          </p:cNvPr>
          <p:cNvSpPr/>
          <p:nvPr/>
        </p:nvSpPr>
        <p:spPr>
          <a:xfrm>
            <a:off x="6495103" y="2801938"/>
            <a:ext cx="909483" cy="9094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98B1F2-0423-4B16-9300-07C3A499D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33" y="6321322"/>
            <a:ext cx="282316" cy="2823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02" y="165253"/>
            <a:ext cx="1813037" cy="156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1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1F43-8197-4E85-9207-C9A48A125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5" y="2791901"/>
            <a:ext cx="3206188" cy="1336499"/>
          </a:xfrm>
        </p:spPr>
        <p:txBody>
          <a:bodyPr>
            <a:normAutofit/>
          </a:bodyPr>
          <a:lstStyle/>
          <a:p>
            <a:r>
              <a:rPr lang="fr-FR" sz="1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Chaque scrutin apparaîtra lorsqu'il sera ouvert.</a:t>
            </a:r>
            <a:br>
              <a:rPr lang="fr-FR" sz="1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fr-FR" sz="1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Si rien n’apparaît, cela signifie que les scrutins 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4C5D2F-5F66-4160-8FFA-58C8D86BCA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" t="-887" r="2837" b="-887"/>
          <a:stretch/>
        </p:blipFill>
        <p:spPr>
          <a:xfrm>
            <a:off x="3646029" y="1495493"/>
            <a:ext cx="8390585" cy="46853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533166" y="454414"/>
            <a:ext cx="7125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Une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fois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le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scrutin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ouvert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,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vous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pourrez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voter</a:t>
            </a:r>
            <a:endParaRPr lang="en-US" sz="2400" b="1" dirty="0">
              <a:solidFill>
                <a:srgbClr val="EE0000"/>
              </a:solidFill>
              <a:latin typeface="Open San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3625" y="4081784"/>
            <a:ext cx="35071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EE0000"/>
              </a:buClr>
              <a:buFont typeface="Wingdings" panose="05000000000000000000" pitchFamily="2" charset="2"/>
              <a:buChar char="§"/>
            </a:pP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</a:rPr>
              <a:t>ne sont pas encore ouverts,</a:t>
            </a:r>
          </a:p>
          <a:p>
            <a:pPr marL="285750" indent="-285750">
              <a:buClr>
                <a:srgbClr val="EE0000"/>
              </a:buClr>
              <a:buFont typeface="Wingdings" panose="05000000000000000000" pitchFamily="2" charset="2"/>
              <a:buChar char="§"/>
            </a:pP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</a:rPr>
              <a:t>que vous avez déjà voté,</a:t>
            </a:r>
          </a:p>
          <a:p>
            <a:pPr marL="285750" indent="-285750">
              <a:buClr>
                <a:srgbClr val="EE0000"/>
              </a:buClr>
              <a:buFont typeface="Wingdings" panose="05000000000000000000" pitchFamily="2" charset="2"/>
              <a:buChar char="§"/>
            </a:pP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</a:rPr>
              <a:t>ou que les scrutins sont fermés.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31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0FAED7E-1F54-4447-9A18-5A29772F4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56" y="304082"/>
            <a:ext cx="7620089" cy="43994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Vote par procuration : designer un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mandataire</a:t>
            </a:r>
            <a:endParaRPr lang="en-US" sz="2400" b="1" dirty="0">
              <a:solidFill>
                <a:srgbClr val="FF0000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98" y="1901841"/>
            <a:ext cx="10291005" cy="434860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79524" y="850501"/>
            <a:ext cx="4728143" cy="8309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Afin de donner votre procuration à un autre membre, connectez-vous au MSF </a:t>
            </a:r>
            <a:r>
              <a:rPr lang="fr-FR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eVoting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 System et cliquez sur le deuxième onglet (« proxy »)</a:t>
            </a: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7" name="Elbow Connector 16"/>
          <p:cNvCxnSpPr>
            <a:stCxn id="10" idx="3"/>
            <a:endCxn id="9" idx="0"/>
          </p:cNvCxnSpPr>
          <p:nvPr/>
        </p:nvCxnSpPr>
        <p:spPr>
          <a:xfrm>
            <a:off x="4907667" y="1266000"/>
            <a:ext cx="1085734" cy="635841"/>
          </a:xfrm>
          <a:prstGeom prst="bentConnector2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19062" y="2982443"/>
            <a:ext cx="4579714" cy="5847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Sélectionnez l'événement pour lequel vous souhaitez attribuer une procuration à un mandataire.</a:t>
            </a: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868368" y="3264831"/>
            <a:ext cx="1450694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251049" y="3994808"/>
            <a:ext cx="6647727" cy="236988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Dans le champ Proxy, tapez la/les première lettre(s) du nom de la personne à qui vous allez attribuer votre procuration.</a:t>
            </a:r>
            <a:endParaRPr lang="en-US" sz="1600" dirty="0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Si vous tapez sur la barre d’espace, vous verrez apparaître la liste complète des membres à qui vous pouvez donner votre procuration.</a:t>
            </a:r>
          </a:p>
          <a:p>
            <a:pPr>
              <a:spcAft>
                <a:spcPts val="600"/>
              </a:spcAft>
            </a:pPr>
            <a:endParaRPr lang="fr-FR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</a:pPr>
            <a:endParaRPr lang="fr-FR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Vous verrez ensuite les scrutins ouverts au vote, à la fois pour vous et pour votre mandataire. 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0" name="Oval Callout 29"/>
          <p:cNvSpPr/>
          <p:nvPr/>
        </p:nvSpPr>
        <p:spPr>
          <a:xfrm>
            <a:off x="179524" y="5194916"/>
            <a:ext cx="2523279" cy="1527529"/>
          </a:xfrm>
          <a:prstGeom prst="wedgeEllipseCallout">
            <a:avLst>
              <a:gd name="adj1" fmla="val 49724"/>
              <a:gd name="adj2" fmla="val -53941"/>
            </a:avLst>
          </a:prstGeom>
          <a:solidFill>
            <a:schemeClr val="tx1">
              <a:alpha val="62000"/>
            </a:schemeClr>
          </a:solidFill>
          <a:ln cap="rnd" cmpd="dbl">
            <a:solidFill>
              <a:schemeClr val="tx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Assurez-vous que la personne est prête à voter pour vous avant de la sélectionner dans le système</a:t>
            </a:r>
            <a:r>
              <a:rPr lang="fr-FR" sz="12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5" name="Elbow Connector 34"/>
          <p:cNvCxnSpPr/>
          <p:nvPr/>
        </p:nvCxnSpPr>
        <p:spPr>
          <a:xfrm rot="10800000" flipV="1">
            <a:off x="2986271" y="4352081"/>
            <a:ext cx="2264778" cy="451412"/>
          </a:xfrm>
          <a:prstGeom prst="bentConnector3">
            <a:avLst>
              <a:gd name="adj1" fmla="val 100085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71ABAC4F-7E78-4AAD-AF5D-560CF2AFF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5954" y="5194916"/>
            <a:ext cx="3442204" cy="60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68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707F-D34B-4C08-979E-CD08716B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966" y="651374"/>
            <a:ext cx="10278318" cy="34758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Vote par procuration: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vous</a:t>
            </a:r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avez</a:t>
            </a:r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été</a:t>
            </a:r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désigné</a:t>
            </a:r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tant</a:t>
            </a:r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que </a:t>
            </a:r>
            <a:r>
              <a:rPr lang="en-US" sz="2400" b="1" dirty="0" err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mandataire</a:t>
            </a:r>
            <a:endParaRPr lang="en-US" sz="2400" b="1" dirty="0">
              <a:solidFill>
                <a:srgbClr val="FF0000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80C50-C4CA-4A9D-8E4C-881F4AC518B7}"/>
              </a:ext>
            </a:extLst>
          </p:cNvPr>
          <p:cNvSpPr txBox="1"/>
          <p:nvPr/>
        </p:nvSpPr>
        <p:spPr>
          <a:xfrm>
            <a:off x="513711" y="4886162"/>
            <a:ext cx="45494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Si quelqu’un vous nomme en tant que mandataire, vous recevrez un e-mail pour vous en informer. 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B03EB-B854-40D5-BA8F-6354112B2088}"/>
              </a:ext>
            </a:extLst>
          </p:cNvPr>
          <p:cNvSpPr txBox="1"/>
          <p:nvPr/>
        </p:nvSpPr>
        <p:spPr>
          <a:xfrm>
            <a:off x="6385605" y="5373337"/>
            <a:ext cx="5431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Vous pouvez refuser de porter cette procuration en allant dans l’onglet « Proxy » et en cliquant sur la croix qui est devant le nom de personne dont vous ne voulez pas être le mandataire.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13019"/>
          <a:stretch/>
        </p:blipFill>
        <p:spPr>
          <a:xfrm>
            <a:off x="179524" y="2180828"/>
            <a:ext cx="5426658" cy="24669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605" y="1650080"/>
            <a:ext cx="5431820" cy="35284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3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F54E-E912-47C8-8A76-D0070B8FC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652" y="424815"/>
            <a:ext cx="4612697" cy="47227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Voter par procuration (1/2)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5F3057-93B0-4AFA-96D9-2592A44F3675}"/>
              </a:ext>
            </a:extLst>
          </p:cNvPr>
          <p:cNvSpPr txBox="1"/>
          <p:nvPr/>
        </p:nvSpPr>
        <p:spPr>
          <a:xfrm>
            <a:off x="4055438" y="2407595"/>
            <a:ext cx="7935933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1600" dirty="0"/>
              <a:t>Sur l’onglet principal de vote du système, vous allez voir vos votes (bouton « vote » en rouge) ainsi que les votes par procuration (Proxy), avec le nom de cette/ces personne(s) pour qui vous allez voter en tant que mandataire. </a:t>
            </a:r>
          </a:p>
          <a:p>
            <a:endParaRPr lang="fr-FR" sz="1600" dirty="0"/>
          </a:p>
          <a:p>
            <a:r>
              <a:rPr lang="fr-FR" sz="1600" dirty="0"/>
              <a:t>Vous pouvez voter en tant que mandataire pour plusieurs personnes sur la plateforme, le nombre limite de procurations est fixé par votre association (et automatiquement limité par le système).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39827" y="1553379"/>
            <a:ext cx="2850898" cy="5014290"/>
            <a:chOff x="846899" y="525"/>
            <a:chExt cx="3568394" cy="6710363"/>
          </a:xfrm>
        </p:grpSpPr>
        <p:pic>
          <p:nvPicPr>
            <p:cNvPr id="3" name="Picture 4" descr="A picture containing drawing&#10;&#10;Description generated with very high confidence">
              <a:extLst>
                <a:ext uri="{FF2B5EF4-FFF2-40B4-BE49-F238E27FC236}">
                  <a16:creationId xmlns:a16="http://schemas.microsoft.com/office/drawing/2014/main" id="{1228EDDE-C433-4634-B22C-0DD114007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6899" y="525"/>
              <a:ext cx="3568394" cy="671036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174AA0F-E0E2-45E6-ADD5-C9D86ABB7B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114" r="3846" b="1956"/>
            <a:stretch/>
          </p:blipFill>
          <p:spPr>
            <a:xfrm>
              <a:off x="1197554" y="1204814"/>
              <a:ext cx="2867082" cy="4301784"/>
            </a:xfrm>
            <a:prstGeom prst="rect">
              <a:avLst/>
            </a:prstGeom>
          </p:spPr>
        </p:pic>
      </p:grpSp>
      <p:cxnSp>
        <p:nvCxnSpPr>
          <p:cNvPr id="15" name="Straight Arrow Connector 14"/>
          <p:cNvCxnSpPr/>
          <p:nvPr/>
        </p:nvCxnSpPr>
        <p:spPr>
          <a:xfrm flipH="1">
            <a:off x="1597446" y="3745735"/>
            <a:ext cx="2457993" cy="16194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17" name="Oval Callout 16"/>
          <p:cNvSpPr/>
          <p:nvPr/>
        </p:nvSpPr>
        <p:spPr>
          <a:xfrm>
            <a:off x="6096000" y="4532069"/>
            <a:ext cx="5321428" cy="2035600"/>
          </a:xfrm>
          <a:prstGeom prst="wedgeEllipseCallout">
            <a:avLst>
              <a:gd name="adj1" fmla="val -41232"/>
              <a:gd name="adj2" fmla="val -4781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ea typeface="Open Sans" panose="020B0606030504020204" pitchFamily="34" charset="0"/>
                <a:cs typeface="Open Sans" panose="020B0606030504020204" pitchFamily="34" charset="0"/>
              </a:rPr>
              <a:t>Si votre mandataire décide finalement de voter lui-même en ligne, la première personne parmi vous à voter verra son vote enregistré. </a:t>
            </a:r>
          </a:p>
          <a:p>
            <a:r>
              <a:rPr lang="fr-FR" sz="1400" b="1" dirty="0">
                <a:ea typeface="Open Sans" panose="020B0606030504020204" pitchFamily="34" charset="0"/>
                <a:cs typeface="Open Sans" panose="020B0606030504020204" pitchFamily="34" charset="0"/>
              </a:rPr>
              <a:t>Le système ne vous permettra pas de voter tous les deux sur le même bulletin de vote.</a:t>
            </a:r>
            <a:endParaRPr lang="en-US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4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789761" y="1504708"/>
            <a:ext cx="2787428" cy="4696018"/>
            <a:chOff x="8416521" y="113146"/>
            <a:chExt cx="3549631" cy="6677890"/>
          </a:xfrm>
        </p:grpSpPr>
        <p:pic>
          <p:nvPicPr>
            <p:cNvPr id="5" name="Picture 5" descr="A picture containing drawing&#10;&#10;Description generated with very high confidence">
              <a:extLst>
                <a:ext uri="{FF2B5EF4-FFF2-40B4-BE49-F238E27FC236}">
                  <a16:creationId xmlns:a16="http://schemas.microsoft.com/office/drawing/2014/main" id="{D84DB700-B102-464D-9F8D-AEA9FBF1F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6521" y="113146"/>
              <a:ext cx="3549631" cy="6677890"/>
            </a:xfrm>
            <a:prstGeom prst="rect">
              <a:avLst/>
            </a:prstGeom>
          </p:spPr>
        </p:pic>
        <p:pic>
          <p:nvPicPr>
            <p:cNvPr id="7" name="Picture 6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0F71BC56-64DB-45C1-A7A3-3D1EC6A0D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48079" y="1994549"/>
              <a:ext cx="2900071" cy="2470534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FADAE8A-944F-46A9-A8FE-D5BEBEEA5A9D}"/>
              </a:ext>
            </a:extLst>
          </p:cNvPr>
          <p:cNvSpPr txBox="1"/>
          <p:nvPr/>
        </p:nvSpPr>
        <p:spPr>
          <a:xfrm>
            <a:off x="1547001" y="3158536"/>
            <a:ext cx="5096867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ea typeface="+mn-lt"/>
                <a:cs typeface="+mn-lt"/>
              </a:rPr>
              <a:t>Vue</a:t>
            </a:r>
            <a:r>
              <a:rPr lang="en-US" sz="2000" b="1" dirty="0">
                <a:solidFill>
                  <a:srgbClr val="FF0000"/>
                </a:solidFill>
                <a:ea typeface="+mn-lt"/>
                <a:cs typeface="+mn-lt"/>
              </a:rPr>
              <a:t> après le vote</a:t>
            </a:r>
          </a:p>
          <a:p>
            <a:pPr algn="ctr"/>
            <a:endParaRPr lang="en-US" dirty="0">
              <a:ea typeface="+mn-lt"/>
              <a:cs typeface="+mn-lt"/>
            </a:endParaRPr>
          </a:p>
          <a:p>
            <a:r>
              <a:rPr lang="en-US" sz="1600" dirty="0" err="1"/>
              <a:t>Vue</a:t>
            </a:r>
            <a:r>
              <a:rPr lang="en-US" sz="1600" dirty="0"/>
              <a:t> après le vote </a:t>
            </a:r>
            <a:r>
              <a:rPr lang="en-US" sz="1600" dirty="0" err="1"/>
              <a:t>effectué</a:t>
            </a:r>
            <a:r>
              <a:rPr lang="en-US" sz="1600" dirty="0"/>
              <a:t> pour </a:t>
            </a:r>
            <a:r>
              <a:rPr lang="en-US" sz="1600" dirty="0" err="1"/>
              <a:t>vous-même</a:t>
            </a:r>
            <a:r>
              <a:rPr lang="en-US" sz="1600" dirty="0"/>
              <a:t> et par procuration pour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dirty="0" err="1"/>
              <a:t>autre</a:t>
            </a:r>
            <a:r>
              <a:rPr lang="en-US" sz="1600" dirty="0"/>
              <a:t> </a:t>
            </a:r>
            <a:r>
              <a:rPr lang="en-US" sz="1600" dirty="0" err="1"/>
              <a:t>personne</a:t>
            </a:r>
            <a:r>
              <a:rPr lang="en-US" sz="1600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CA7F54E-E912-47C8-8A76-D0070B8FC45A}"/>
              </a:ext>
            </a:extLst>
          </p:cNvPr>
          <p:cNvSpPr txBox="1">
            <a:spLocks/>
          </p:cNvSpPr>
          <p:nvPr/>
        </p:nvSpPr>
        <p:spPr>
          <a:xfrm>
            <a:off x="3789652" y="424815"/>
            <a:ext cx="4612697" cy="472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Voter par procuration (2/2)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05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E5D08D9B-959F-4468-8F41-A4CA42293706}"/>
              </a:ext>
            </a:extLst>
          </p:cNvPr>
          <p:cNvSpPr/>
          <p:nvPr/>
        </p:nvSpPr>
        <p:spPr>
          <a:xfrm>
            <a:off x="6558115" y="-2932661"/>
            <a:ext cx="7251667" cy="6982036"/>
          </a:xfrm>
          <a:prstGeom prst="ellipse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D2BBD2-8D1B-49D3-A432-694C84C5B7ED}"/>
              </a:ext>
            </a:extLst>
          </p:cNvPr>
          <p:cNvSpPr txBox="1">
            <a:spLocks/>
          </p:cNvSpPr>
          <p:nvPr/>
        </p:nvSpPr>
        <p:spPr>
          <a:xfrm>
            <a:off x="225082" y="4583962"/>
            <a:ext cx="10435201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9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Des questions? Contactez votre coordinateur associatif</a:t>
            </a:r>
          </a:p>
          <a:p>
            <a:br>
              <a:rPr lang="fr-CH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2900" cap="all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à</a:t>
            </a:r>
            <a:r>
              <a:rPr lang="fr-FR" sz="29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vos votes!</a:t>
            </a:r>
            <a:br>
              <a:rPr lang="fr-CH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fr-CH" sz="29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7D52C7-12AF-4AB5-B5F9-931D2169E4FE}"/>
              </a:ext>
            </a:extLst>
          </p:cNvPr>
          <p:cNvSpPr/>
          <p:nvPr/>
        </p:nvSpPr>
        <p:spPr>
          <a:xfrm>
            <a:off x="3962847" y="2111037"/>
            <a:ext cx="1448744" cy="137840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AEABAB"/>
              </a:solidFill>
              <a:highlight>
                <a:srgbClr val="FFFF00"/>
              </a:highlight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DA17EBD-4CB3-46C6-992F-53411DBF0FB0}"/>
              </a:ext>
            </a:extLst>
          </p:cNvPr>
          <p:cNvSpPr/>
          <p:nvPr/>
        </p:nvSpPr>
        <p:spPr>
          <a:xfrm>
            <a:off x="6495103" y="2801938"/>
            <a:ext cx="909483" cy="9094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98B1F2-0423-4B16-9300-07C3A499D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33" y="6321322"/>
            <a:ext cx="282316" cy="2823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02" y="165253"/>
            <a:ext cx="1813037" cy="156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9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fr-FR" sz="2000" dirty="0"/>
          </a:p>
        </p:txBody>
      </p:sp>
      <p:sp>
        <p:nvSpPr>
          <p:cNvPr id="3" name="Rechteck 2"/>
          <p:cNvSpPr/>
          <p:nvPr/>
        </p:nvSpPr>
        <p:spPr>
          <a:xfrm>
            <a:off x="847898" y="1762390"/>
            <a:ext cx="103327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sp>
        <p:nvSpPr>
          <p:cNvPr id="9" name="Rechteck 8"/>
          <p:cNvSpPr/>
          <p:nvPr/>
        </p:nvSpPr>
        <p:spPr>
          <a:xfrm>
            <a:off x="107173" y="1728136"/>
            <a:ext cx="7991040" cy="41549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Tous les votes effectués par voie électronique passent par le système de vote en ligne de MSF : MSF </a:t>
            </a:r>
            <a:r>
              <a:rPr lang="fr-FR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eVote</a:t>
            </a: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. Certaines associations peuvent adopter </a:t>
            </a:r>
            <a:r>
              <a:rPr lang="fr-FR" altLang="ja-JP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uniquement </a:t>
            </a: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le vote électronique, d'autres un mélange de vote en présentiel et électronique.</a:t>
            </a: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fr-FR" dirty="0"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 pouvez utiliser la plateforme MSF </a:t>
            </a:r>
            <a:r>
              <a:rPr lang="fr-FR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eVote</a:t>
            </a: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depuis un ordinateur, une tablette ou un smartphone.</a:t>
            </a: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fr-FR" dirty="0"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 devez avoir accès à Internet pour voter (wifi ou réseau de données mobiles).</a:t>
            </a:r>
            <a:endParaRPr lang="fr-FR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fr-FR" dirty="0"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Navigateurs recommandés : </a:t>
            </a:r>
            <a:r>
              <a:rPr lang="fr-FR" b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Chrome, Mozilla Firefox, Safari, </a:t>
            </a:r>
            <a:r>
              <a:rPr lang="fr-FR" b="1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Opera</a:t>
            </a:r>
            <a:r>
              <a:rPr lang="fr-FR" b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. </a:t>
            </a:r>
            <a:br>
              <a:rPr lang="fr-FR" b="1" i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</a:br>
            <a:br>
              <a:rPr lang="fr-FR" b="1" i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</a:br>
            <a:r>
              <a:rPr lang="fr-FR" i="1" u="sng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Evitez Internet Explorer et </a:t>
            </a:r>
            <a:r>
              <a:rPr lang="fr-FR" i="1" u="sng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Edge</a:t>
            </a:r>
            <a:r>
              <a:rPr lang="fr-FR" i="1" u="sng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.</a:t>
            </a:r>
            <a:endParaRPr lang="fr-FR" i="1" u="sng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itle 1">
            <a:hlinkClick r:id="rId2"/>
            <a:extLst>
              <a:ext uri="{FF2B5EF4-FFF2-40B4-BE49-F238E27FC236}">
                <a16:creationId xmlns:a16="http://schemas.microsoft.com/office/drawing/2014/main" id="{EB5C1E07-D91C-4040-B1F4-EFF1F93C6B88}"/>
              </a:ext>
            </a:extLst>
          </p:cNvPr>
          <p:cNvSpPr>
            <a:spLocks noGrp="1"/>
          </p:cNvSpPr>
          <p:nvPr/>
        </p:nvSpPr>
        <p:spPr>
          <a:xfrm>
            <a:off x="8892769" y="4491950"/>
            <a:ext cx="3265738" cy="711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  <a:defRPr/>
            </a:pPr>
            <a:r>
              <a:rPr lang="fr-FR" sz="2000" b="1" dirty="0">
                <a:solidFill>
                  <a:srgbClr val="FF0000"/>
                </a:solidFill>
                <a:latin typeface="Open Sans"/>
                <a:ea typeface="MS PGothic"/>
                <a:cs typeface="Arial"/>
                <a:sym typeface="Lucida Grande" charset="0"/>
                <a:hlinkClick r:id="rId2"/>
              </a:rPr>
              <a:t>https://voting.msf.org</a:t>
            </a:r>
            <a:endParaRPr lang="fr-FR" sz="2000" b="1" dirty="0">
              <a:solidFill>
                <a:srgbClr val="FF0000"/>
              </a:solidFill>
              <a:latin typeface="Open Sans"/>
              <a:ea typeface="MS PGothic"/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593565" y="1908759"/>
            <a:ext cx="3275209" cy="2480728"/>
            <a:chOff x="55944" y="1099145"/>
            <a:chExt cx="6707529" cy="5643559"/>
          </a:xfrm>
        </p:grpSpPr>
        <p:grpSp>
          <p:nvGrpSpPr>
            <p:cNvPr id="8" name="Group 7"/>
            <p:cNvGrpSpPr/>
            <p:nvPr/>
          </p:nvGrpSpPr>
          <p:grpSpPr>
            <a:xfrm>
              <a:off x="55944" y="1099145"/>
              <a:ext cx="6707529" cy="5643559"/>
              <a:chOff x="55944" y="1099145"/>
              <a:chExt cx="6707529" cy="5643559"/>
            </a:xfrm>
          </p:grpSpPr>
          <p:pic>
            <p:nvPicPr>
              <p:cNvPr id="6" name="Picture 7" descr="A close up of a sign&#10;&#10;Description generated with very high confidence">
                <a:extLst>
                  <a:ext uri="{FF2B5EF4-FFF2-40B4-BE49-F238E27FC236}">
                    <a16:creationId xmlns:a16="http://schemas.microsoft.com/office/drawing/2014/main" id="{6AB72F14-37FA-4C15-B546-3E1081A3A5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44" y="1099145"/>
                <a:ext cx="6707529" cy="5643559"/>
              </a:xfrm>
              <a:prstGeom prst="rect">
                <a:avLst/>
              </a:prstGeom>
            </p:spPr>
          </p:pic>
          <p:pic>
            <p:nvPicPr>
              <p:cNvPr id="5" name="Picture 4" descr="A screenshot of a cell phone&#10;&#10;Description generated with very high confidence">
                <a:extLst>
                  <a:ext uri="{FF2B5EF4-FFF2-40B4-BE49-F238E27FC236}">
                    <a16:creationId xmlns:a16="http://schemas.microsoft.com/office/drawing/2014/main" id="{98CF8C4B-03DC-4F72-875F-26A9D52FADE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-165" b="13793"/>
              <a:stretch/>
            </p:blipFill>
            <p:spPr>
              <a:xfrm>
                <a:off x="1001292" y="1474811"/>
                <a:ext cx="4859673" cy="2657973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99D97B2-CA2F-4275-AC94-3974A773B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4215" y="1538176"/>
              <a:ext cx="256651" cy="25665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18AA904-7011-4116-B589-29D941260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34206" y="1538176"/>
              <a:ext cx="256651" cy="256651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7A2ACC6-B022-4FF0-B7B6-76BB7672C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0044" y="4710980"/>
            <a:ext cx="282316" cy="28231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074727" y="514553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EE0000"/>
                </a:solidFill>
                <a:latin typeface="Open Sans"/>
              </a:rPr>
              <a:t>Présentation</a:t>
            </a:r>
            <a:endParaRPr lang="en-GB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4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38B36625-2716-424A-BF99-ABE8D46E9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5990" y="1494691"/>
            <a:ext cx="7722824" cy="476224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fr-FR" sz="20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 vous n’avez jamais utilisé cette plateforme avec votre adresse email actuelle:</a:t>
            </a: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fr-FR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Vous allez recevoir un e-mail qui confirme que votre compte a été créé.</a:t>
            </a:r>
            <a:endParaRPr lang="en-US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Vérifiez votre boîte de réception, cherchez un e-mail provenant de </a:t>
            </a:r>
            <a:r>
              <a:rPr lang="en-US" sz="1800" b="1" dirty="0">
                <a:ea typeface="Open Sans" panose="020B0606030504020204" pitchFamily="34" charset="0"/>
                <a:cs typeface="Open Sans" panose="020B0606030504020204" pitchFamily="34" charset="0"/>
              </a:rPr>
              <a:t>MSF </a:t>
            </a:r>
            <a:r>
              <a:rPr lang="en-US" sz="1800" b="1" dirty="0" err="1">
                <a:ea typeface="Open Sans" panose="020B0606030504020204" pitchFamily="34" charset="0"/>
                <a:cs typeface="Open Sans" panose="020B0606030504020204" pitchFamily="34" charset="0"/>
              </a:rPr>
              <a:t>eVoting</a:t>
            </a:r>
            <a:r>
              <a:rPr lang="en-US" sz="1800" b="1" dirty="0">
                <a:ea typeface="Open Sans" panose="020B0606030504020204" pitchFamily="34" charset="0"/>
                <a:cs typeface="Open Sans" panose="020B0606030504020204" pitchFamily="34" charset="0"/>
              </a:rPr>
              <a:t> System : MSF.voting@geneva.msf.org </a:t>
            </a: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Dans certains cas, cet e-mail peut se trouver dans votre boîte </a:t>
            </a:r>
            <a:r>
              <a:rPr lang="fr-FR" sz="2800" b="1" dirty="0">
                <a:ea typeface="Open Sans" panose="020B0606030504020204" pitchFamily="34" charset="0"/>
                <a:cs typeface="Open Sans" panose="020B0606030504020204" pitchFamily="34" charset="0"/>
              </a:rPr>
              <a:t>SPAM</a:t>
            </a: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 !</a:t>
            </a:r>
            <a:b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Si c’est le cas, </a:t>
            </a:r>
            <a:r>
              <a:rPr lang="en-US" sz="1800" b="1" dirty="0">
                <a:ea typeface="Open Sans" panose="020B0606030504020204" pitchFamily="34" charset="0"/>
                <a:cs typeface="Open Sans" panose="020B0606030504020204" pitchFamily="34" charset="0"/>
              </a:rPr>
              <a:t>ajoutez @geneva.msf.org </a:t>
            </a:r>
            <a:r>
              <a:rPr lang="fr-FR" sz="1800" b="1" dirty="0">
                <a:ea typeface="Open Sans" panose="020B0606030504020204" pitchFamily="34" charset="0"/>
                <a:cs typeface="Open Sans" panose="020B0606030504020204" pitchFamily="34" charset="0"/>
              </a:rPr>
              <a:t>à votre liste d’expéditeurs </a:t>
            </a: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pour recevoir les futures communications dans votre boîte de réception principale.</a:t>
            </a:r>
            <a:endParaRPr lang="en-US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74513" y="2204370"/>
            <a:ext cx="3921120" cy="3664208"/>
            <a:chOff x="5669665" y="771195"/>
            <a:chExt cx="6302415" cy="5315609"/>
          </a:xfrm>
        </p:grpSpPr>
        <p:pic>
          <p:nvPicPr>
            <p:cNvPr id="2" name="Picture 2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3955B703-2C0E-4B30-8C36-CC4136884A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9665" y="771195"/>
              <a:ext cx="6302415" cy="5315609"/>
            </a:xfrm>
            <a:prstGeom prst="rect">
              <a:avLst/>
            </a:prstGeom>
          </p:spPr>
        </p:pic>
        <p:pic>
          <p:nvPicPr>
            <p:cNvPr id="35" name="Picture 34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9A1CCA56-E3ED-43E8-AE0C-31E04AC357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89" t="28381" r="1240" b="5143"/>
            <a:stretch/>
          </p:blipFill>
          <p:spPr>
            <a:xfrm>
              <a:off x="6579304" y="1478453"/>
              <a:ext cx="4475190" cy="2201639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02846" y="329357"/>
            <a:ext cx="5104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EE0000"/>
                </a:solidFill>
                <a:latin typeface="Open Sans"/>
              </a:rPr>
              <a:t>Votre accès à la plateforme (1/2)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233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38B36625-2716-424A-BF99-ABE8D46E9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9612" y="2153995"/>
            <a:ext cx="7722824" cy="260274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fr-FR" sz="18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 vous avez déjà utilisé cette plateforme avec votre adresse email actuelle:</a:t>
            </a: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fr-FR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Si vous avez déjà utilisé </a:t>
            </a: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MSF </a:t>
            </a:r>
            <a:r>
              <a:rPr lang="fr-FR" sz="18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eVote</a:t>
            </a: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, vous recevrez une invitation à voter ainsi que toutes les informations relative aux votes (procuration, rappels, …).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endParaRPr lang="fr-FR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ea typeface="Open Sans" panose="020B0606030504020204" pitchFamily="34" charset="0"/>
                <a:cs typeface="Open Sans" panose="020B0606030504020204" pitchFamily="34" charset="0"/>
              </a:rPr>
              <a:t>Si vous avez oublié votre mot de passe, pas de problème, vous pouvez le réinitialiser via le menu déroulant ! (voir ci-après)</a:t>
            </a:r>
            <a:endParaRPr lang="en-US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29245" y="514553"/>
            <a:ext cx="5104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EE0000"/>
                </a:solidFill>
                <a:latin typeface="Open Sans"/>
              </a:rPr>
              <a:t>Votre accès à la plateforme (2/2)</a:t>
            </a:r>
            <a:endParaRPr lang="en-GB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8055183" y="1623264"/>
            <a:ext cx="3921120" cy="3664208"/>
            <a:chOff x="5669665" y="771195"/>
            <a:chExt cx="6302415" cy="5315609"/>
          </a:xfrm>
        </p:grpSpPr>
        <p:pic>
          <p:nvPicPr>
            <p:cNvPr id="10" name="Picture 2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3955B703-2C0E-4B30-8C36-CC4136884A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9665" y="771195"/>
              <a:ext cx="6302415" cy="5315609"/>
            </a:xfrm>
            <a:prstGeom prst="rect">
              <a:avLst/>
            </a:prstGeom>
          </p:spPr>
        </p:pic>
        <p:pic>
          <p:nvPicPr>
            <p:cNvPr id="11" name="Picture 10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9A1CCA56-E3ED-43E8-AE0C-31E04AC357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89" t="28381" r="1240" b="5143"/>
            <a:stretch/>
          </p:blipFill>
          <p:spPr>
            <a:xfrm>
              <a:off x="6579304" y="1478453"/>
              <a:ext cx="4475190" cy="22016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841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23148" y="1070542"/>
            <a:ext cx="724158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 dirty="0"/>
          </a:p>
        </p:txBody>
      </p:sp>
      <p:sp>
        <p:nvSpPr>
          <p:cNvPr id="3" name="Rechteck 2"/>
          <p:cNvSpPr/>
          <p:nvPr/>
        </p:nvSpPr>
        <p:spPr>
          <a:xfrm>
            <a:off x="782869" y="1416159"/>
            <a:ext cx="7522546" cy="40626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altLang="ja-JP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Se connecter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 </a:t>
            </a:r>
            <a:endParaRPr lang="en-US" sz="2400" b="1" dirty="0">
              <a:solidFill>
                <a:srgbClr val="EE0000"/>
              </a:solidFill>
              <a:latin typeface="Open Sans"/>
            </a:endParaRPr>
          </a:p>
          <a:p>
            <a:pPr>
              <a:spcAft>
                <a:spcPts val="600"/>
              </a:spcAft>
              <a:defRPr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Allez</a:t>
            </a:r>
            <a:r>
              <a:rPr lang="fr-CH" altLang="ja-JP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sur le site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  <a:hlinkClick r:id="rId2"/>
              </a:rPr>
              <a:t>https://voting.msf.org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.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CH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Entrez l’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adresse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e-mail </a:t>
            </a: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sur laquelle vous avez reçu une invitation à voter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(</a:t>
            </a:r>
            <a:r>
              <a:rPr lang="fr-FR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adresse habituellement utilisée pour recevoir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les e-mails de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votre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coordinateur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associatif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).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Saisissez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le mot de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passe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–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celui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que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avez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reçu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avec le mail de la part de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MSF.voting@geneva.msf.org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ou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celui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que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avez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créé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vous-même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.  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24000" indent="-3240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fr-CH" dirty="0">
                <a:ea typeface="Open Sans" panose="020B0606030504020204" pitchFamily="34" charset="0"/>
                <a:cs typeface="Open Sans" panose="020B0606030504020204" pitchFamily="34" charset="0"/>
              </a:rPr>
              <a:t>Connectez-vous.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81410B-0F01-487C-B54B-2929122A381B}"/>
              </a:ext>
            </a:extLst>
          </p:cNvPr>
          <p:cNvGrpSpPr/>
          <p:nvPr/>
        </p:nvGrpSpPr>
        <p:grpSpPr>
          <a:xfrm>
            <a:off x="8796759" y="707613"/>
            <a:ext cx="2890400" cy="5479743"/>
            <a:chOff x="8012944" y="111611"/>
            <a:chExt cx="3540460" cy="6628786"/>
          </a:xfrm>
        </p:grpSpPr>
        <p:pic>
          <p:nvPicPr>
            <p:cNvPr id="5" name="Picture 5" descr="A picture containing drawing&#10;&#10;Description generated with very high confidence">
              <a:extLst>
                <a:ext uri="{FF2B5EF4-FFF2-40B4-BE49-F238E27FC236}">
                  <a16:creationId xmlns:a16="http://schemas.microsoft.com/office/drawing/2014/main" id="{1E463B2C-C5AD-41BF-81ED-07630023C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2944" y="111611"/>
              <a:ext cx="3540460" cy="662878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/>
            <a:srcRect l="500" t="-418" r="4000" b="2929"/>
            <a:stretch/>
          </p:blipFill>
          <p:spPr>
            <a:xfrm>
              <a:off x="8828721" y="1108711"/>
              <a:ext cx="1904036" cy="464168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98E0769-0B4E-430B-B46D-E18759ADF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71192" y="1164059"/>
              <a:ext cx="131702" cy="131702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5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sp>
        <p:nvSpPr>
          <p:cNvPr id="3" name="Rechteck 2"/>
          <p:cNvSpPr/>
          <p:nvPr/>
        </p:nvSpPr>
        <p:spPr>
          <a:xfrm>
            <a:off x="513711" y="5512334"/>
            <a:ext cx="4011990" cy="86177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EE0000"/>
                </a:solidFill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1. 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Cliquez sur « réinitialiser » (« reset </a:t>
            </a:r>
            <a:r>
              <a:rPr lang="fr-FR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password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 ») sur la page d’accueil de la plateforme.</a:t>
            </a:r>
            <a:endParaRPr lang="fr-FR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83322" y="1380090"/>
            <a:ext cx="2472769" cy="3908906"/>
            <a:chOff x="497885" y="310589"/>
            <a:chExt cx="3383319" cy="6381507"/>
          </a:xfrm>
        </p:grpSpPr>
        <p:grpSp>
          <p:nvGrpSpPr>
            <p:cNvPr id="2" name="Group 1"/>
            <p:cNvGrpSpPr/>
            <p:nvPr/>
          </p:nvGrpSpPr>
          <p:grpSpPr>
            <a:xfrm>
              <a:off x="497885" y="310589"/>
              <a:ext cx="3383319" cy="6381507"/>
              <a:chOff x="497885" y="310589"/>
              <a:chExt cx="3383319" cy="6381507"/>
            </a:xfrm>
          </p:grpSpPr>
          <p:pic>
            <p:nvPicPr>
              <p:cNvPr id="9" name="Picture 9" descr="A picture containing drawing&#10;&#10;Description generated with very high confidence">
                <a:extLst>
                  <a:ext uri="{FF2B5EF4-FFF2-40B4-BE49-F238E27FC236}">
                    <a16:creationId xmlns:a16="http://schemas.microsoft.com/office/drawing/2014/main" id="{6DE04ACC-ADB0-49BC-9BE0-5CBF9145B8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7885" y="310589"/>
                <a:ext cx="3383319" cy="6381507"/>
              </a:xfrm>
              <a:prstGeom prst="rect">
                <a:avLst/>
              </a:prstGeom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7B7F1511-7671-44DB-8777-DB83F65490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-925" r="-4947"/>
              <a:stretch/>
            </p:blipFill>
            <p:spPr>
              <a:xfrm>
                <a:off x="806714" y="2155705"/>
                <a:ext cx="2888918" cy="1958116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7A50423-B24F-47F5-B2A8-E62582134B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1382" y="1486431"/>
              <a:ext cx="282316" cy="282316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1963" y="1874756"/>
            <a:ext cx="4312533" cy="262575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962244" y="362536"/>
            <a:ext cx="4267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Mot de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passe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oublié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? (1/2) </a:t>
            </a:r>
            <a:endParaRPr lang="en-US" sz="2400" b="1" dirty="0">
              <a:solidFill>
                <a:srgbClr val="EE0000"/>
              </a:solidFill>
              <a:latin typeface="Open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20229" y="548155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2.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Entrez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b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la </a:t>
            </a:r>
            <a:r>
              <a:rPr lang="en-US" b="1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même</a:t>
            </a:r>
            <a:r>
              <a:rPr lang="en-US" b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b="1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adresse</a:t>
            </a:r>
            <a:r>
              <a:rPr lang="en-US" b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sur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laquelle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avez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reçu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votre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invitation à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cet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événement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(la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même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que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celle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que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votre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association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utilise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pour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contacter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).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6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962244" y="362536"/>
            <a:ext cx="4267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Mot de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passe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oublié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? (2/2) </a:t>
            </a:r>
            <a:endParaRPr lang="en-US" sz="2400" b="1" dirty="0">
              <a:solidFill>
                <a:srgbClr val="EE0000"/>
              </a:solidFill>
              <a:latin typeface="Open San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8477"/>
          <a:stretch/>
        </p:blipFill>
        <p:spPr>
          <a:xfrm>
            <a:off x="179524" y="1062328"/>
            <a:ext cx="5265384" cy="33718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457199" y="5024157"/>
            <a:ext cx="4441164" cy="61555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3.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Vous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recevrez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un e-mail 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de réinitialisation de votre mot de passe (</a:t>
            </a:r>
            <a:r>
              <a:rPr lang="fr-FR" sz="1600" b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!! 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valable 2 heures </a:t>
            </a:r>
            <a:r>
              <a:rPr lang="fr-FR" sz="1600" b="1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!!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)</a:t>
            </a:r>
            <a:endParaRPr lang="en-GB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781" t="3305" r="3663" b="6933"/>
          <a:stretch/>
        </p:blipFill>
        <p:spPr>
          <a:xfrm>
            <a:off x="6917213" y="1103209"/>
            <a:ext cx="4836163" cy="32900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6917213" y="4806584"/>
            <a:ext cx="52757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4. 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Lorsque vous cliquez sur « </a:t>
            </a:r>
            <a:r>
              <a:rPr lang="fr-FR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password</a:t>
            </a:r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reste » (« réinitialiser mot de passe ») dans l’e-mail, vous serez redirigé sur la plateforme et une fenêtre s’ouvrira. Copiez ou notez ce nouveau mot de passe (en bleu) afin de le changer sur la plateforme.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609267" y="2748253"/>
            <a:ext cx="1180618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2"/>
          <p:cNvSpPr/>
          <p:nvPr/>
        </p:nvSpPr>
        <p:spPr>
          <a:xfrm>
            <a:off x="6917213" y="6093426"/>
            <a:ext cx="4963298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Connectez-vous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et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modifiez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ensuite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votre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mot de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passe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dans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le menu general.</a:t>
            </a: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933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117473" y="246788"/>
            <a:ext cx="5957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Une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fois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connecté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(e) :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vue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d’ensemble</a:t>
            </a:r>
            <a:endParaRPr lang="en-US" sz="2400" b="1" dirty="0">
              <a:solidFill>
                <a:srgbClr val="EE0000"/>
              </a:solidFill>
              <a:latin typeface="Open San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r="3392"/>
          <a:stretch/>
        </p:blipFill>
        <p:spPr>
          <a:xfrm>
            <a:off x="585992" y="2157719"/>
            <a:ext cx="11144738" cy="21480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2813" y="1158174"/>
            <a:ext cx="2600787" cy="3385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600" dirty="0" err="1"/>
              <a:t>Votre</a:t>
            </a:r>
            <a:r>
              <a:rPr lang="en-US" sz="1600" dirty="0"/>
              <a:t> nom </a:t>
            </a:r>
            <a:r>
              <a:rPr lang="en-US" sz="1600" dirty="0" err="1"/>
              <a:t>apparaît</a:t>
            </a:r>
            <a:r>
              <a:rPr lang="en-US" sz="1600" dirty="0"/>
              <a:t> </a:t>
            </a:r>
            <a:r>
              <a:rPr lang="en-US" sz="1600" dirty="0" err="1"/>
              <a:t>ici</a:t>
            </a:r>
            <a:r>
              <a:rPr lang="en-US" sz="1600" dirty="0"/>
              <a:t>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83848" y="1491451"/>
            <a:ext cx="11576" cy="934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0350" y="3807651"/>
            <a:ext cx="4276229" cy="132343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fr-FR" sz="1600" dirty="0"/>
              <a:t>Si votre association permet d’exercer le vote par procuration pour cet événement, et que vous souhaitez donner procuration à un mandataire, vous devez le faire par l’intermédiaire du MSF eVoting System. 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070918" y="1198274"/>
            <a:ext cx="5698294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Lorsque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vous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cliquez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sur          , le menu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apparaît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Vous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pouvez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notamment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changer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mot de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passe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et la langue de la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plateforme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(details page </a:t>
            </a:r>
            <a:r>
              <a:rPr lang="en-US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suivante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2326" y="1285443"/>
            <a:ext cx="268857" cy="123529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10146926" y="2808374"/>
            <a:ext cx="538222" cy="410118"/>
          </a:xfrm>
          <a:prstGeom prst="ellipse">
            <a:avLst/>
          </a:prstGeom>
          <a:noFill/>
          <a:ln w="825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61870" y="2029271"/>
            <a:ext cx="0" cy="65903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24" y="5131090"/>
            <a:ext cx="4048193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ea typeface="Open Sans" panose="020B0606030504020204" pitchFamily="34" charset="0"/>
                <a:cs typeface="Open Sans" panose="020B0606030504020204" pitchFamily="34" charset="0"/>
              </a:rPr>
              <a:t>Si aucun scrutin n’est ouvert actuellement, vous allez voir ce message jusqu’à ce que le prochain soit ouvert.</a:t>
            </a: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576282" y="4271062"/>
            <a:ext cx="0" cy="7926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481823" y="3264792"/>
            <a:ext cx="0" cy="48289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8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4" y="132147"/>
            <a:ext cx="668374" cy="57546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64148" y="304662"/>
            <a:ext cx="5663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Une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fois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connecté</a:t>
            </a:r>
            <a:r>
              <a:rPr lang="en-US" sz="2400" b="1" dirty="0">
                <a:solidFill>
                  <a:srgbClr val="EE0000"/>
                </a:solidFill>
                <a:latin typeface="Open Sans"/>
                <a:sym typeface="Lucida Grande" charset="0"/>
              </a:rPr>
              <a:t> (e) : menu </a:t>
            </a:r>
            <a:r>
              <a:rPr lang="en-US" sz="2400" b="1" dirty="0" err="1">
                <a:solidFill>
                  <a:srgbClr val="EE0000"/>
                </a:solidFill>
                <a:latin typeface="Open Sans"/>
                <a:sym typeface="Lucida Grande" charset="0"/>
              </a:rPr>
              <a:t>général</a:t>
            </a:r>
            <a:endParaRPr lang="en-US" sz="2400" b="1" dirty="0">
              <a:solidFill>
                <a:srgbClr val="EE0000"/>
              </a:solidFill>
              <a:latin typeface="Open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12814" b="5831"/>
          <a:stretch/>
        </p:blipFill>
        <p:spPr>
          <a:xfrm>
            <a:off x="33637" y="1756137"/>
            <a:ext cx="3744411" cy="469095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9524" y="1086606"/>
            <a:ext cx="516599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H" sz="1600" dirty="0">
                <a:ea typeface="Open Sans" panose="020B0606030504020204" pitchFamily="34" charset="0"/>
                <a:cs typeface="Open Sans" panose="020B0606030504020204" pitchFamily="34" charset="0"/>
              </a:rPr>
              <a:t>Menu (Général), accessible en cliquant sur</a:t>
            </a: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388" y="1164641"/>
            <a:ext cx="310160" cy="1737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43322" y="1963644"/>
            <a:ext cx="540801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/>
              <a:t>Pour changer </a:t>
            </a:r>
            <a:r>
              <a:rPr lang="en-US" sz="1600" dirty="0" err="1"/>
              <a:t>votre</a:t>
            </a:r>
            <a:r>
              <a:rPr lang="en-US" sz="1600" dirty="0"/>
              <a:t> mot de </a:t>
            </a:r>
            <a:r>
              <a:rPr lang="en-US" sz="1600" dirty="0" err="1"/>
              <a:t>passe</a:t>
            </a:r>
            <a:r>
              <a:rPr lang="en-US" sz="1600" dirty="0"/>
              <a:t>, </a:t>
            </a:r>
            <a:r>
              <a:rPr lang="en-US" sz="1600" dirty="0" err="1"/>
              <a:t>cliquez</a:t>
            </a:r>
            <a:r>
              <a:rPr lang="en-US" sz="1600" dirty="0"/>
              <a:t> </a:t>
            </a:r>
            <a:r>
              <a:rPr lang="en-US" sz="1600" dirty="0" err="1"/>
              <a:t>ici</a:t>
            </a:r>
            <a:r>
              <a:rPr lang="en-US" sz="1600" dirty="0"/>
              <a:t> et laissez-</a:t>
            </a:r>
            <a:r>
              <a:rPr lang="en-US" sz="1600" dirty="0" err="1"/>
              <a:t>vous</a:t>
            </a:r>
            <a:r>
              <a:rPr lang="en-US" sz="1600" dirty="0"/>
              <a:t> guider.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43322" y="3063761"/>
            <a:ext cx="540801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 err="1"/>
              <a:t>Sélectionnez</a:t>
            </a:r>
            <a:r>
              <a:rPr lang="en-US" sz="1600" dirty="0"/>
              <a:t> la langue de la </a:t>
            </a:r>
            <a:r>
              <a:rPr lang="en-US" sz="1600" dirty="0" err="1"/>
              <a:t>plateforme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743322" y="3857116"/>
            <a:ext cx="676711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pouvez</a:t>
            </a:r>
            <a:r>
              <a:rPr lang="en-US" sz="1600" dirty="0"/>
              <a:t> consulter </a:t>
            </a:r>
            <a:r>
              <a:rPr lang="en-US" sz="1600" dirty="0" err="1"/>
              <a:t>vos</a:t>
            </a:r>
            <a:r>
              <a:rPr lang="en-US" sz="1600" dirty="0"/>
              <a:t> votes aux </a:t>
            </a:r>
            <a:r>
              <a:rPr lang="en-US" sz="1600" dirty="0" err="1"/>
              <a:t>scrutins</a:t>
            </a:r>
            <a:r>
              <a:rPr lang="en-US" sz="1600" dirty="0"/>
              <a:t> </a:t>
            </a:r>
            <a:r>
              <a:rPr lang="en-US" sz="1600" dirty="0" err="1"/>
              <a:t>précédents</a:t>
            </a:r>
            <a:r>
              <a:rPr lang="en-US" sz="1600" dirty="0"/>
              <a:t> </a:t>
            </a:r>
            <a:r>
              <a:rPr lang="en-US" sz="1600" dirty="0" err="1"/>
              <a:t>ici</a:t>
            </a:r>
            <a:r>
              <a:rPr lang="en-US" sz="1600" dirty="0"/>
              <a:t>. Un </a:t>
            </a:r>
            <a:r>
              <a:rPr lang="en-US" sz="1600" dirty="0" err="1"/>
              <a:t>historique</a:t>
            </a:r>
            <a:r>
              <a:rPr lang="en-US" sz="1600" dirty="0"/>
              <a:t> de </a:t>
            </a:r>
            <a:r>
              <a:rPr lang="en-US" sz="1600" dirty="0" err="1"/>
              <a:t>vos</a:t>
            </a:r>
            <a:r>
              <a:rPr lang="en-US" sz="1600" dirty="0"/>
              <a:t> votes </a:t>
            </a:r>
            <a:r>
              <a:rPr lang="en-US" sz="1600" dirty="0" err="1"/>
              <a:t>précédents</a:t>
            </a:r>
            <a:r>
              <a:rPr lang="en-US" sz="1600" dirty="0"/>
              <a:t> </a:t>
            </a:r>
            <a:r>
              <a:rPr lang="en-US" sz="1600" dirty="0" err="1"/>
              <a:t>peut</a:t>
            </a:r>
            <a:r>
              <a:rPr lang="en-US" sz="1600" dirty="0"/>
              <a:t> </a:t>
            </a:r>
            <a:r>
              <a:rPr lang="en-US" sz="1600" dirty="0" err="1"/>
              <a:t>même</a:t>
            </a:r>
            <a:r>
              <a:rPr lang="en-US" sz="1600" dirty="0"/>
              <a:t>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être</a:t>
            </a:r>
            <a:r>
              <a:rPr lang="en-US" sz="1600" dirty="0"/>
              <a:t> </a:t>
            </a:r>
            <a:r>
              <a:rPr lang="en-US" sz="1600" dirty="0" err="1"/>
              <a:t>envoyé</a:t>
            </a:r>
            <a:r>
              <a:rPr lang="en-US" sz="1600" dirty="0"/>
              <a:t> par email.</a:t>
            </a:r>
          </a:p>
          <a:p>
            <a:endParaRPr lang="en-US" sz="16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/>
          <a:srcRect l="2404" t="4310" r="4087" b="3017"/>
          <a:stretch/>
        </p:blipFill>
        <p:spPr>
          <a:xfrm>
            <a:off x="8151367" y="4609418"/>
            <a:ext cx="3828821" cy="2115887"/>
          </a:xfrm>
          <a:prstGeom prst="rect">
            <a:avLst/>
          </a:prstGeom>
        </p:spPr>
      </p:pic>
      <p:cxnSp>
        <p:nvCxnSpPr>
          <p:cNvPr id="5" name="Elbow Connector 4"/>
          <p:cNvCxnSpPr/>
          <p:nvPr/>
        </p:nvCxnSpPr>
        <p:spPr>
          <a:xfrm>
            <a:off x="5602147" y="4525701"/>
            <a:ext cx="2465407" cy="1991126"/>
          </a:xfrm>
          <a:prstGeom prst="bentConnector3">
            <a:avLst>
              <a:gd name="adj1" fmla="val -704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83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101CA36E438741BC7DA598966737EF" ma:contentTypeVersion="15" ma:contentTypeDescription="Create a new document." ma:contentTypeScope="" ma:versionID="ae139d4973b71407c3886660475e685c">
  <xsd:schema xmlns:xsd="http://www.w3.org/2001/XMLSchema" xmlns:xs="http://www.w3.org/2001/XMLSchema" xmlns:p="http://schemas.microsoft.com/office/2006/metadata/properties" xmlns:ns2="55c7bd32-b7aa-48c6-b160-768a6d305643" xmlns:ns3="6d5471d3-5bd1-4912-a3e1-a7b899e20559" xmlns:ns4="20c1abfa-485b-41c9-a329-38772ca1fd48" targetNamespace="http://schemas.microsoft.com/office/2006/metadata/properties" ma:root="true" ma:fieldsID="ed045d31070e2b73e6498c309a67f4a2" ns2:_="" ns3:_="" ns4:_="">
    <xsd:import namespace="55c7bd32-b7aa-48c6-b160-768a6d305643"/>
    <xsd:import namespace="6d5471d3-5bd1-4912-a3e1-a7b899e20559"/>
    <xsd:import namespace="20c1abfa-485b-41c9-a329-38772ca1f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7bd32-b7aa-48c6-b160-768a6d305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f8169e7-20d4-4f95-9450-953b2d8ea5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471d3-5bd1-4912-a3e1-a7b899e2055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1abfa-485b-41c9-a329-38772ca1fd48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bb6d9609-4c34-49e3-897d-8a8d177b9642}" ma:internalName="TaxCatchAll" ma:showField="CatchAllData" ma:web="6d5471d3-5bd1-4912-a3e1-a7b899e205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5c7bd32-b7aa-48c6-b160-768a6d305643">
      <Terms xmlns="http://schemas.microsoft.com/office/infopath/2007/PartnerControls"/>
    </lcf76f155ced4ddcb4097134ff3c332f>
    <TaxCatchAll xmlns="20c1abfa-485b-41c9-a329-38772ca1fd48" xsi:nil="true"/>
    <SharedWithUsers xmlns="6d5471d3-5bd1-4912-a3e1-a7b899e20559">
      <UserInfo>
        <DisplayName>Tanguy Imbert</DisplayName>
        <AccountId>165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098419-0DDE-41DB-8A42-E0FE831F062D}"/>
</file>

<file path=customXml/itemProps2.xml><?xml version="1.0" encoding="utf-8"?>
<ds:datastoreItem xmlns:ds="http://schemas.openxmlformats.org/officeDocument/2006/customXml" ds:itemID="{91C00909-7DC3-4A81-A268-9AC5B1E57F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CB82C7-F42F-4467-B06A-C6D8DB05FA4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5c7bd32-b7aa-48c6-b160-768a6d305643"/>
    <ds:schemaRef ds:uri="6d5471d3-5bd1-4912-a3e1-a7b899e2055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758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Chaque scrutin apparaîtra lorsqu'il sera ouvert.  Si rien n’apparaît, cela signifie que les scrutins :</vt:lpstr>
      <vt:lpstr>Vote par procuration : designer un mandataire</vt:lpstr>
      <vt:lpstr>Vote par procuration: vous avez été désigné en tant que mandataire</vt:lpstr>
      <vt:lpstr>Voter par procuration (1/2)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PONPON</dc:creator>
  <cp:lastModifiedBy>Carole NUNEZ</cp:lastModifiedBy>
  <cp:revision>120</cp:revision>
  <dcterms:created xsi:type="dcterms:W3CDTF">2020-04-21T08:35:58Z</dcterms:created>
  <dcterms:modified xsi:type="dcterms:W3CDTF">2022-03-11T15:39:18Z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0x0101003D101CA36E438741BC7DA598966737EF</vt:lpwstr>
  </property>
  <property fmtid="{D5CDD505-2E9C-101B-9397-08002B2CF9AE}" pid="3" name="MediaServiceImageTags">
    <vt:lpwstr/>
  </property>
</Properties>
</file>